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29" r:id="rId4"/>
    <p:sldMasterId id="2147483830" r:id="rId5"/>
    <p:sldMasterId id="2147483831" r:id="rId6"/>
    <p:sldMasterId id="2147483832" r:id="rId7"/>
    <p:sldMasterId id="2147483833" r:id="rId8"/>
    <p:sldMasterId id="214748383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Montserrat Medium"/>
      <p:regular r:id="rId38"/>
      <p:bold r:id="rId39"/>
      <p:italic r:id="rId40"/>
      <p:boldItalic r:id="rId41"/>
    </p:embeddedFont>
    <p:embeddedFont>
      <p:font typeface="Montserrat ExtraLight"/>
      <p:regular r:id="rId42"/>
      <p:bold r:id="rId43"/>
      <p:italic r:id="rId44"/>
      <p:boldItalic r:id="rId45"/>
    </p:embeddedFont>
    <p:embeddedFont>
      <p:font typeface="Montserrat ExtraBold"/>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italic.fntdata"/><Relationship Id="rId20" Type="http://schemas.openxmlformats.org/officeDocument/2006/relationships/slide" Target="slides/slide10.xml"/><Relationship Id="rId42" Type="http://schemas.openxmlformats.org/officeDocument/2006/relationships/font" Target="fonts/MontserratExtraLight-regular.fntdata"/><Relationship Id="rId41" Type="http://schemas.openxmlformats.org/officeDocument/2006/relationships/font" Target="fonts/MontserratMedium-boldItalic.fntdata"/><Relationship Id="rId22" Type="http://schemas.openxmlformats.org/officeDocument/2006/relationships/slide" Target="slides/slide12.xml"/><Relationship Id="rId44" Type="http://schemas.openxmlformats.org/officeDocument/2006/relationships/font" Target="fonts/MontserratExtraLight-italic.fntdata"/><Relationship Id="rId21" Type="http://schemas.openxmlformats.org/officeDocument/2006/relationships/slide" Target="slides/slide11.xml"/><Relationship Id="rId43" Type="http://schemas.openxmlformats.org/officeDocument/2006/relationships/font" Target="fonts/MontserratExtraLight-bold.fntdata"/><Relationship Id="rId24" Type="http://schemas.openxmlformats.org/officeDocument/2006/relationships/slide" Target="slides/slide14.xml"/><Relationship Id="rId46" Type="http://schemas.openxmlformats.org/officeDocument/2006/relationships/font" Target="fonts/MontserratExtraBold-bold.fntdata"/><Relationship Id="rId23" Type="http://schemas.openxmlformats.org/officeDocument/2006/relationships/slide" Target="slides/slide13.xml"/><Relationship Id="rId45" Type="http://schemas.openxmlformats.org/officeDocument/2006/relationships/font" Target="fonts/MontserratExtra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47" Type="http://schemas.openxmlformats.org/officeDocument/2006/relationships/font" Target="fonts/MontserratExtraBold-boldItalic.fntdata"/><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1.xml"/><Relationship Id="rId33" Type="http://schemas.openxmlformats.org/officeDocument/2006/relationships/font" Target="fonts/Roboto-boldItalic.fntdata"/><Relationship Id="rId10" Type="http://schemas.openxmlformats.org/officeDocument/2006/relationships/notesMaster" Target="notesMasters/notesMaster1.xml"/><Relationship Id="rId32" Type="http://schemas.openxmlformats.org/officeDocument/2006/relationships/font" Target="fonts/Roboto-italic.fntdata"/><Relationship Id="rId13" Type="http://schemas.openxmlformats.org/officeDocument/2006/relationships/slide" Target="slides/slide3.xml"/><Relationship Id="rId35" Type="http://schemas.openxmlformats.org/officeDocument/2006/relationships/font" Target="fonts/Montserrat-bold.fntdata"/><Relationship Id="rId12" Type="http://schemas.openxmlformats.org/officeDocument/2006/relationships/slide" Target="slides/slide2.xml"/><Relationship Id="rId34" Type="http://schemas.openxmlformats.org/officeDocument/2006/relationships/font" Target="fonts/Montserrat-regular.fntdata"/><Relationship Id="rId15" Type="http://schemas.openxmlformats.org/officeDocument/2006/relationships/slide" Target="slides/slide5.xml"/><Relationship Id="rId37" Type="http://schemas.openxmlformats.org/officeDocument/2006/relationships/font" Target="fonts/Montserrat-boldItalic.fntdata"/><Relationship Id="rId14" Type="http://schemas.openxmlformats.org/officeDocument/2006/relationships/slide" Target="slides/slide4.xml"/><Relationship Id="rId36" Type="http://schemas.openxmlformats.org/officeDocument/2006/relationships/font" Target="fonts/Montserrat-italic.fntdata"/><Relationship Id="rId17" Type="http://schemas.openxmlformats.org/officeDocument/2006/relationships/slide" Target="slides/slide7.xml"/><Relationship Id="rId39" Type="http://schemas.openxmlformats.org/officeDocument/2006/relationships/font" Target="fonts/MontserratMedium-bold.fntdata"/><Relationship Id="rId16" Type="http://schemas.openxmlformats.org/officeDocument/2006/relationships/slide" Target="slides/slide6.xml"/><Relationship Id="rId38" Type="http://schemas.openxmlformats.org/officeDocument/2006/relationships/font" Target="fonts/MontserratMedium-regular.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b1a3a7ea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bb1a3a7ea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c7542f822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c7542f822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c7542f822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c7542f822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bbb3ef3a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bbb3ef3a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c7542f822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c7542f822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bbb3ef3a1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bbb3ef3a1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c7542f822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c7542f822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bd447d04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bd447d04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bb1a3a7ea0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bb1a3a7ea0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bbb3ef3a1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bbb3ef3a1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bb1a3a7ea0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bb1a3a7ea0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bb1a3a7ea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bb1a3a7ea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c7542f82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c7542f82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c7542f82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c7542f82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c7542f822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c7542f822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c7542f82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c7542f82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c7542f822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c7542f822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c7542f822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c7542f822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bd447d04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bd447d04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10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10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10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0" name="Google Shape;430;p10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1" name="Google Shape;431;p10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32" name="Google Shape;432;p10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33" name="Google Shape;433;p10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434" name="Shape 434"/>
        <p:cNvGrpSpPr/>
        <p:nvPr/>
      </p:nvGrpSpPr>
      <p:grpSpPr>
        <a:xfrm>
          <a:off x="0" y="0"/>
          <a:ext cx="0" cy="0"/>
          <a:chOff x="0" y="0"/>
          <a:chExt cx="0" cy="0"/>
        </a:xfrm>
      </p:grpSpPr>
      <p:sp>
        <p:nvSpPr>
          <p:cNvPr id="435" name="Google Shape;435;p10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6" name="Google Shape;436;p10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37" name="Google Shape;437;p10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8" name="Google Shape;438;p10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39" name="Google Shape;439;p10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40" name="Google Shape;440;p10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41" name="Google Shape;441;p10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42" name="Google Shape;442;p10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43" name="Google Shape;443;p10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10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6" name="Google Shape;446;p10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47" name="Google Shape;447;p10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8" name="Google Shape;448;p10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49" name="Google Shape;449;p10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0" name="Google Shape;450;p10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10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3" name="Google Shape;453;p10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4" name="Google Shape;454;p10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5" name="Google Shape;455;p10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6" name="Google Shape;456;p10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57" name="Google Shape;457;p10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58" name="Google Shape;458;p10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59" name="Google Shape;459;p10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0" name="Google Shape;460;p10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1" name="Google Shape;461;p10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2" name="Google Shape;462;p10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63" name="Google Shape;463;p10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4" name="Google Shape;464;p10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11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7" name="Google Shape;467;p11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68" name="Google Shape;468;p11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69" name="Google Shape;469;p11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70" name="Google Shape;470;p11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71" name="Google Shape;471;p11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72" name="Google Shape;472;p11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3" name="Google Shape;473;p11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74" name="Google Shape;474;p11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11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77" name="Google Shape;477;p11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78" name="Shape 478"/>
        <p:cNvGrpSpPr/>
        <p:nvPr/>
      </p:nvGrpSpPr>
      <p:grpSpPr>
        <a:xfrm>
          <a:off x="0" y="0"/>
          <a:ext cx="0" cy="0"/>
          <a:chOff x="0" y="0"/>
          <a:chExt cx="0" cy="0"/>
        </a:xfrm>
      </p:grpSpPr>
      <p:sp>
        <p:nvSpPr>
          <p:cNvPr id="479" name="Google Shape;479;p11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80" name="Google Shape;480;p11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81" name="Shape 481"/>
        <p:cNvGrpSpPr/>
        <p:nvPr/>
      </p:nvGrpSpPr>
      <p:grpSpPr>
        <a:xfrm>
          <a:off x="0" y="0"/>
          <a:ext cx="0" cy="0"/>
          <a:chOff x="0" y="0"/>
          <a:chExt cx="0" cy="0"/>
        </a:xfrm>
      </p:grpSpPr>
      <p:sp>
        <p:nvSpPr>
          <p:cNvPr id="482" name="Google Shape;482;p1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83" name="Google Shape;483;p11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11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86" name="Google Shape;486;p11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87" name="Shape 487"/>
        <p:cNvGrpSpPr/>
        <p:nvPr/>
      </p:nvGrpSpPr>
      <p:grpSpPr>
        <a:xfrm>
          <a:off x="0" y="0"/>
          <a:ext cx="0" cy="0"/>
          <a:chOff x="0" y="0"/>
          <a:chExt cx="0" cy="0"/>
        </a:xfrm>
      </p:grpSpPr>
      <p:sp>
        <p:nvSpPr>
          <p:cNvPr id="488" name="Google Shape;488;p11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89" name="Google Shape;489;p11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90" name="Google Shape;490;p11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91" name="Shape 491"/>
        <p:cNvGrpSpPr/>
        <p:nvPr/>
      </p:nvGrpSpPr>
      <p:grpSpPr>
        <a:xfrm>
          <a:off x="0" y="0"/>
          <a:ext cx="0" cy="0"/>
          <a:chOff x="0" y="0"/>
          <a:chExt cx="0" cy="0"/>
        </a:xfrm>
      </p:grpSpPr>
      <p:sp>
        <p:nvSpPr>
          <p:cNvPr id="492" name="Google Shape;492;p1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93" name="Google Shape;493;p1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1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96" name="Google Shape;496;p11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19"/>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02" name="Google Shape;502;p119"/>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Google Shape;504;p12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05" name="Google Shape;505;p12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06" name="Google Shape;506;p12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507" name="Shape 507"/>
        <p:cNvGrpSpPr/>
        <p:nvPr/>
      </p:nvGrpSpPr>
      <p:grpSpPr>
        <a:xfrm>
          <a:off x="0" y="0"/>
          <a:ext cx="0" cy="0"/>
          <a:chOff x="0" y="0"/>
          <a:chExt cx="0" cy="0"/>
        </a:xfrm>
      </p:grpSpPr>
      <p:sp>
        <p:nvSpPr>
          <p:cNvPr id="508" name="Google Shape;508;p12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09" name="Google Shape;509;p12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10" name="Shape 510"/>
        <p:cNvGrpSpPr/>
        <p:nvPr/>
      </p:nvGrpSpPr>
      <p:grpSpPr>
        <a:xfrm>
          <a:off x="0" y="0"/>
          <a:ext cx="0" cy="0"/>
          <a:chOff x="0" y="0"/>
          <a:chExt cx="0" cy="0"/>
        </a:xfrm>
      </p:grpSpPr>
      <p:sp>
        <p:nvSpPr>
          <p:cNvPr id="511" name="Google Shape;511;p12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12" name="Google Shape;512;p122"/>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3" name="Google Shape;513;p122"/>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2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124"/>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18" name="Google Shape;518;p124"/>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5" name="Google Shape;5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125"/>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521" name="Google Shape;521;p125"/>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522" name="Google Shape;522;p125"/>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523" name="Shape 523"/>
        <p:cNvGrpSpPr/>
        <p:nvPr/>
      </p:nvGrpSpPr>
      <p:grpSpPr>
        <a:xfrm>
          <a:off x="0" y="0"/>
          <a:ext cx="0" cy="0"/>
          <a:chOff x="0" y="0"/>
          <a:chExt cx="0" cy="0"/>
        </a:xfrm>
      </p:grpSpPr>
      <p:sp>
        <p:nvSpPr>
          <p:cNvPr id="524" name="Google Shape;524;p126"/>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25" name="Google Shape;525;p126"/>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26" name="Google Shape;526;p12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12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128"/>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31" name="Google Shape;531;p12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32" name="Shape 532"/>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33" name="Shape 533"/>
        <p:cNvGrpSpPr/>
        <p:nvPr/>
      </p:nvGrpSpPr>
      <p:grpSpPr>
        <a:xfrm>
          <a:off x="0" y="0"/>
          <a:ext cx="0" cy="0"/>
          <a:chOff x="0" y="0"/>
          <a:chExt cx="0" cy="0"/>
        </a:xfrm>
      </p:grpSpPr>
      <p:sp>
        <p:nvSpPr>
          <p:cNvPr id="534" name="Google Shape;534;p13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35" name="Google Shape;535;p13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6" name="Shape 536"/>
        <p:cNvGrpSpPr/>
        <p:nvPr/>
      </p:nvGrpSpPr>
      <p:grpSpPr>
        <a:xfrm>
          <a:off x="0" y="0"/>
          <a:ext cx="0" cy="0"/>
          <a:chOff x="0" y="0"/>
          <a:chExt cx="0" cy="0"/>
        </a:xfrm>
      </p:grpSpPr>
      <p:sp>
        <p:nvSpPr>
          <p:cNvPr id="537" name="Google Shape;537;p131"/>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38" name="Google Shape;538;p131"/>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39" name="Google Shape;539;p131"/>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40" name="Google Shape;540;p131"/>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41" name="Google Shape;541;p131"/>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42" name="Google Shape;542;p131"/>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43" name="Google Shape;543;p131"/>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44" name="Google Shape;544;p131"/>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45" name="Google Shape;545;p131"/>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132"/>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48" name="Google Shape;548;p132"/>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49" name="Shape 549"/>
        <p:cNvGrpSpPr/>
        <p:nvPr/>
      </p:nvGrpSpPr>
      <p:grpSpPr>
        <a:xfrm>
          <a:off x="0" y="0"/>
          <a:ext cx="0" cy="0"/>
          <a:chOff x="0" y="0"/>
          <a:chExt cx="0" cy="0"/>
        </a:xfrm>
      </p:grpSpPr>
      <p:sp>
        <p:nvSpPr>
          <p:cNvPr id="550" name="Google Shape;550;p13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51" name="Google Shape;551;p13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134"/>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4" name="Google Shape;554;p134"/>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55" name="Google Shape;555;p134"/>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6" name="Google Shape;556;p134"/>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57" name="Google Shape;557;p13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8" name="Google Shape;5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59" name="Google Shape;5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558" name="Shape 558"/>
        <p:cNvGrpSpPr/>
        <p:nvPr/>
      </p:nvGrpSpPr>
      <p:grpSpPr>
        <a:xfrm>
          <a:off x="0" y="0"/>
          <a:ext cx="0" cy="0"/>
          <a:chOff x="0" y="0"/>
          <a:chExt cx="0" cy="0"/>
        </a:xfrm>
      </p:grpSpPr>
      <p:sp>
        <p:nvSpPr>
          <p:cNvPr id="559" name="Google Shape;559;p135"/>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0" name="Google Shape;560;p135"/>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61" name="Google Shape;561;p135"/>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2" name="Google Shape;562;p135"/>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63" name="Google Shape;563;p13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64" name="Google Shape;564;p135"/>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5" name="Google Shape;565;p135"/>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13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8" name="Google Shape;568;p13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13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571" name="Shape 571"/>
        <p:cNvGrpSpPr/>
        <p:nvPr/>
      </p:nvGrpSpPr>
      <p:grpSpPr>
        <a:xfrm>
          <a:off x="0" y="0"/>
          <a:ext cx="0" cy="0"/>
          <a:chOff x="0" y="0"/>
          <a:chExt cx="0" cy="0"/>
        </a:xfrm>
      </p:grpSpPr>
      <p:sp>
        <p:nvSpPr>
          <p:cNvPr id="572" name="Google Shape;572;p13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573" name="Shape 573"/>
        <p:cNvGrpSpPr/>
        <p:nvPr/>
      </p:nvGrpSpPr>
      <p:grpSpPr>
        <a:xfrm>
          <a:off x="0" y="0"/>
          <a:ext cx="0" cy="0"/>
          <a:chOff x="0" y="0"/>
          <a:chExt cx="0" cy="0"/>
        </a:xfrm>
      </p:grpSpPr>
      <p:sp>
        <p:nvSpPr>
          <p:cNvPr id="574" name="Google Shape;574;p13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575" name="Shape 575"/>
        <p:cNvGrpSpPr/>
        <p:nvPr/>
      </p:nvGrpSpPr>
      <p:grpSpPr>
        <a:xfrm>
          <a:off x="0" y="0"/>
          <a:ext cx="0" cy="0"/>
          <a:chOff x="0" y="0"/>
          <a:chExt cx="0" cy="0"/>
        </a:xfrm>
      </p:grpSpPr>
      <p:sp>
        <p:nvSpPr>
          <p:cNvPr id="576" name="Google Shape;576;p14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577" name="Shape 577"/>
        <p:cNvGrpSpPr/>
        <p:nvPr/>
      </p:nvGrpSpPr>
      <p:grpSpPr>
        <a:xfrm>
          <a:off x="0" y="0"/>
          <a:ext cx="0" cy="0"/>
          <a:chOff x="0" y="0"/>
          <a:chExt cx="0" cy="0"/>
        </a:xfrm>
      </p:grpSpPr>
      <p:sp>
        <p:nvSpPr>
          <p:cNvPr id="578" name="Google Shape;578;p14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9" name="Google Shape;579;p14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80" name="Google Shape;580;p14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81" name="Google Shape;581;p14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2" name="Google Shape;582;p14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583" name="Shape 583"/>
        <p:cNvGrpSpPr/>
        <p:nvPr/>
      </p:nvGrpSpPr>
      <p:grpSpPr>
        <a:xfrm>
          <a:off x="0" y="0"/>
          <a:ext cx="0" cy="0"/>
          <a:chOff x="0" y="0"/>
          <a:chExt cx="0" cy="0"/>
        </a:xfrm>
      </p:grpSpPr>
      <p:sp>
        <p:nvSpPr>
          <p:cNvPr id="584" name="Google Shape;584;p1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85" name="Google Shape;585;p142"/>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6" name="Google Shape;586;p142"/>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87" name="Google Shape;587;p142"/>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8" name="Google Shape;588;p142"/>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89" name="Google Shape;589;p142"/>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0" name="Google Shape;590;p142"/>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91" name="Google Shape;591;p142"/>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2" name="Google Shape;592;p142"/>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43"/>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5" name="Google Shape;595;p143"/>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96" name="Google Shape;596;p143"/>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7" name="Google Shape;597;p143"/>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598" name="Google Shape;598;p143"/>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99" name="Google Shape;599;p143"/>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600" name="Shape 600"/>
        <p:cNvGrpSpPr/>
        <p:nvPr/>
      </p:nvGrpSpPr>
      <p:grpSpPr>
        <a:xfrm>
          <a:off x="0" y="0"/>
          <a:ext cx="0" cy="0"/>
          <a:chOff x="0" y="0"/>
          <a:chExt cx="0" cy="0"/>
        </a:xfrm>
      </p:grpSpPr>
      <p:sp>
        <p:nvSpPr>
          <p:cNvPr id="601" name="Google Shape;601;p144"/>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2" name="Google Shape;602;p144"/>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3" name="Google Shape;603;p144"/>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4" name="Google Shape;604;p144"/>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5" name="Google Shape;605;p1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06" name="Google Shape;606;p144"/>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7" name="Google Shape;607;p144"/>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8" name="Google Shape;608;p144"/>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9" name="Google Shape;609;p144"/>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0" name="Google Shape;610;p144"/>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1" name="Google Shape;611;p144"/>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2" name="Google Shape;612;p144"/>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3" name="Google Shape;613;p144"/>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 name="Google Shape;6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4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16" name="Google Shape;616;p145"/>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617" name="Google Shape;617;p145"/>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618" name="Google Shape;618;p145"/>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619" name="Google Shape;619;p145"/>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620" name="Google Shape;620;p145"/>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1" name="Google Shape;621;p145"/>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622" name="Google Shape;622;p145"/>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3" name="Google Shape;623;p14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624" name="Shape 624"/>
        <p:cNvGrpSpPr/>
        <p:nvPr/>
      </p:nvGrpSpPr>
      <p:grpSpPr>
        <a:xfrm>
          <a:off x="0" y="0"/>
          <a:ext cx="0" cy="0"/>
          <a:chOff x="0" y="0"/>
          <a:chExt cx="0" cy="0"/>
        </a:xfrm>
      </p:grpSpPr>
      <p:sp>
        <p:nvSpPr>
          <p:cNvPr id="625" name="Google Shape;625;p14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626" name="Google Shape;626;p1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627" name="Shape 627"/>
        <p:cNvGrpSpPr/>
        <p:nvPr/>
      </p:nvGrpSpPr>
      <p:grpSpPr>
        <a:xfrm>
          <a:off x="0" y="0"/>
          <a:ext cx="0" cy="0"/>
          <a:chOff x="0" y="0"/>
          <a:chExt cx="0" cy="0"/>
        </a:xfrm>
      </p:grpSpPr>
      <p:sp>
        <p:nvSpPr>
          <p:cNvPr id="628" name="Google Shape;628;p1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29" name="Google Shape;629;p147"/>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630" name="Shape 630"/>
        <p:cNvGrpSpPr/>
        <p:nvPr/>
      </p:nvGrpSpPr>
      <p:grpSpPr>
        <a:xfrm>
          <a:off x="0" y="0"/>
          <a:ext cx="0" cy="0"/>
          <a:chOff x="0" y="0"/>
          <a:chExt cx="0" cy="0"/>
        </a:xfrm>
      </p:grpSpPr>
      <p:sp>
        <p:nvSpPr>
          <p:cNvPr id="631" name="Google Shape;631;p14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32" name="Google Shape;632;p148"/>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633" name="Shape 633"/>
        <p:cNvGrpSpPr/>
        <p:nvPr/>
      </p:nvGrpSpPr>
      <p:grpSpPr>
        <a:xfrm>
          <a:off x="0" y="0"/>
          <a:ext cx="0" cy="0"/>
          <a:chOff x="0" y="0"/>
          <a:chExt cx="0" cy="0"/>
        </a:xfrm>
      </p:grpSpPr>
      <p:sp>
        <p:nvSpPr>
          <p:cNvPr id="634" name="Google Shape;634;p14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35" name="Google Shape;635;p149"/>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636" name="Shape 636"/>
        <p:cNvGrpSpPr/>
        <p:nvPr/>
      </p:nvGrpSpPr>
      <p:grpSpPr>
        <a:xfrm>
          <a:off x="0" y="0"/>
          <a:ext cx="0" cy="0"/>
          <a:chOff x="0" y="0"/>
          <a:chExt cx="0" cy="0"/>
        </a:xfrm>
      </p:grpSpPr>
      <p:sp>
        <p:nvSpPr>
          <p:cNvPr id="637" name="Google Shape;637;p150"/>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38" name="Google Shape;638;p150"/>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639" name="Google Shape;639;p15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640" name="Shape 640"/>
        <p:cNvGrpSpPr/>
        <p:nvPr/>
      </p:nvGrpSpPr>
      <p:grpSpPr>
        <a:xfrm>
          <a:off x="0" y="0"/>
          <a:ext cx="0" cy="0"/>
          <a:chOff x="0" y="0"/>
          <a:chExt cx="0" cy="0"/>
        </a:xfrm>
      </p:grpSpPr>
      <p:sp>
        <p:nvSpPr>
          <p:cNvPr id="641" name="Google Shape;641;p1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42" name="Google Shape;642;p1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643" name="Shape 643"/>
        <p:cNvGrpSpPr/>
        <p:nvPr/>
      </p:nvGrpSpPr>
      <p:grpSpPr>
        <a:xfrm>
          <a:off x="0" y="0"/>
          <a:ext cx="0" cy="0"/>
          <a:chOff x="0" y="0"/>
          <a:chExt cx="0" cy="0"/>
        </a:xfrm>
      </p:grpSpPr>
      <p:sp>
        <p:nvSpPr>
          <p:cNvPr id="644" name="Google Shape;644;p1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45" name="Google Shape;645;p152"/>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49" name="Shape 649"/>
        <p:cNvGrpSpPr/>
        <p:nvPr/>
      </p:nvGrpSpPr>
      <p:grpSpPr>
        <a:xfrm>
          <a:off x="0" y="0"/>
          <a:ext cx="0" cy="0"/>
          <a:chOff x="0" y="0"/>
          <a:chExt cx="0" cy="0"/>
        </a:xfrm>
      </p:grpSpPr>
      <p:sp>
        <p:nvSpPr>
          <p:cNvPr id="650" name="Google Shape;650;p15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51" name="Google Shape;651;p15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15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54" name="Google Shape;654;p15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655" name="Google Shape;655;p15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 name="Google Shape;6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 name="Google Shape;6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56" name="Shape 656"/>
        <p:cNvGrpSpPr/>
        <p:nvPr/>
      </p:nvGrpSpPr>
      <p:grpSpPr>
        <a:xfrm>
          <a:off x="0" y="0"/>
          <a:ext cx="0" cy="0"/>
          <a:chOff x="0" y="0"/>
          <a:chExt cx="0" cy="0"/>
        </a:xfrm>
      </p:grpSpPr>
      <p:sp>
        <p:nvSpPr>
          <p:cNvPr id="657" name="Google Shape;657;p15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58" name="Google Shape;658;p15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59" name="Shape 659"/>
        <p:cNvGrpSpPr/>
        <p:nvPr/>
      </p:nvGrpSpPr>
      <p:grpSpPr>
        <a:xfrm>
          <a:off x="0" y="0"/>
          <a:ext cx="0" cy="0"/>
          <a:chOff x="0" y="0"/>
          <a:chExt cx="0" cy="0"/>
        </a:xfrm>
      </p:grpSpPr>
      <p:sp>
        <p:nvSpPr>
          <p:cNvPr id="660" name="Google Shape;660;p15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61" name="Google Shape;661;p15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62" name="Google Shape;662;p15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63" name="Shape 663"/>
        <p:cNvGrpSpPr/>
        <p:nvPr/>
      </p:nvGrpSpPr>
      <p:grpSpPr>
        <a:xfrm>
          <a:off x="0" y="0"/>
          <a:ext cx="0" cy="0"/>
          <a:chOff x="0" y="0"/>
          <a:chExt cx="0" cy="0"/>
        </a:xfrm>
      </p:grpSpPr>
      <p:sp>
        <p:nvSpPr>
          <p:cNvPr id="664" name="Google Shape;664;p15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65" name="Shape 665"/>
        <p:cNvGrpSpPr/>
        <p:nvPr/>
      </p:nvGrpSpPr>
      <p:grpSpPr>
        <a:xfrm>
          <a:off x="0" y="0"/>
          <a:ext cx="0" cy="0"/>
          <a:chOff x="0" y="0"/>
          <a:chExt cx="0" cy="0"/>
        </a:xfrm>
      </p:grpSpPr>
      <p:sp>
        <p:nvSpPr>
          <p:cNvPr id="666" name="Google Shape;666;p15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67" name="Google Shape;667;p15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68" name="Shape 668"/>
        <p:cNvGrpSpPr/>
        <p:nvPr/>
      </p:nvGrpSpPr>
      <p:grpSpPr>
        <a:xfrm>
          <a:off x="0" y="0"/>
          <a:ext cx="0" cy="0"/>
          <a:chOff x="0" y="0"/>
          <a:chExt cx="0" cy="0"/>
        </a:xfrm>
      </p:grpSpPr>
      <p:sp>
        <p:nvSpPr>
          <p:cNvPr id="669" name="Google Shape;669;p16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670" name="Google Shape;670;p16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671" name="Google Shape;671;p16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72" name="Shape 672"/>
        <p:cNvGrpSpPr/>
        <p:nvPr/>
      </p:nvGrpSpPr>
      <p:grpSpPr>
        <a:xfrm>
          <a:off x="0" y="0"/>
          <a:ext cx="0" cy="0"/>
          <a:chOff x="0" y="0"/>
          <a:chExt cx="0" cy="0"/>
        </a:xfrm>
      </p:grpSpPr>
      <p:sp>
        <p:nvSpPr>
          <p:cNvPr id="673" name="Google Shape;673;p16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4" name="Google Shape;674;p16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75" name="Google Shape;675;p16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76" name="Shape 676"/>
        <p:cNvGrpSpPr/>
        <p:nvPr/>
      </p:nvGrpSpPr>
      <p:grpSpPr>
        <a:xfrm>
          <a:off x="0" y="0"/>
          <a:ext cx="0" cy="0"/>
          <a:chOff x="0" y="0"/>
          <a:chExt cx="0" cy="0"/>
        </a:xfrm>
      </p:grpSpPr>
      <p:sp>
        <p:nvSpPr>
          <p:cNvPr id="677" name="Google Shape;677;p16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678" name="Shape 678"/>
        <p:cNvGrpSpPr/>
        <p:nvPr/>
      </p:nvGrpSpPr>
      <p:grpSpPr>
        <a:xfrm>
          <a:off x="0" y="0"/>
          <a:ext cx="0" cy="0"/>
          <a:chOff x="0" y="0"/>
          <a:chExt cx="0" cy="0"/>
        </a:xfrm>
      </p:grpSpPr>
      <p:sp>
        <p:nvSpPr>
          <p:cNvPr id="679" name="Google Shape;679;p16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680" name="Google Shape;680;p16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81" name="Shape 681"/>
        <p:cNvGrpSpPr/>
        <p:nvPr/>
      </p:nvGrpSpPr>
      <p:grpSpPr>
        <a:xfrm>
          <a:off x="0" y="0"/>
          <a:ext cx="0" cy="0"/>
          <a:chOff x="0" y="0"/>
          <a:chExt cx="0" cy="0"/>
        </a:xfrm>
      </p:grpSpPr>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682" name="Shape 682"/>
        <p:cNvGrpSpPr/>
        <p:nvPr/>
      </p:nvGrpSpPr>
      <p:grpSpPr>
        <a:xfrm>
          <a:off x="0" y="0"/>
          <a:ext cx="0" cy="0"/>
          <a:chOff x="0" y="0"/>
          <a:chExt cx="0" cy="0"/>
        </a:xfrm>
      </p:grpSpPr>
      <p:sp>
        <p:nvSpPr>
          <p:cNvPr id="683" name="Google Shape;683;p16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684" name="Google Shape;684;p16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685" name="Shape 685"/>
        <p:cNvGrpSpPr/>
        <p:nvPr/>
      </p:nvGrpSpPr>
      <p:grpSpPr>
        <a:xfrm>
          <a:off x="0" y="0"/>
          <a:ext cx="0" cy="0"/>
          <a:chOff x="0" y="0"/>
          <a:chExt cx="0" cy="0"/>
        </a:xfrm>
      </p:grpSpPr>
      <p:sp>
        <p:nvSpPr>
          <p:cNvPr id="686" name="Google Shape;686;p16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7" name="Google Shape;687;p16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88" name="Google Shape;688;p16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9" name="Google Shape;689;p16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0" name="Google Shape;690;p16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91" name="Google Shape;691;p16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2" name="Google Shape;692;p16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93" name="Google Shape;693;p16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94" name="Google Shape;694;p16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95" name="Shape 695"/>
        <p:cNvGrpSpPr/>
        <p:nvPr/>
      </p:nvGrpSpPr>
      <p:grpSpPr>
        <a:xfrm>
          <a:off x="0" y="0"/>
          <a:ext cx="0" cy="0"/>
          <a:chOff x="0" y="0"/>
          <a:chExt cx="0" cy="0"/>
        </a:xfrm>
      </p:grpSpPr>
      <p:sp>
        <p:nvSpPr>
          <p:cNvPr id="696" name="Google Shape;696;p16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97" name="Google Shape;697;p16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698" name="Shape 698"/>
        <p:cNvGrpSpPr/>
        <p:nvPr/>
      </p:nvGrpSpPr>
      <p:grpSpPr>
        <a:xfrm>
          <a:off x="0" y="0"/>
          <a:ext cx="0" cy="0"/>
          <a:chOff x="0" y="0"/>
          <a:chExt cx="0" cy="0"/>
        </a:xfrm>
      </p:grpSpPr>
      <p:sp>
        <p:nvSpPr>
          <p:cNvPr id="699" name="Google Shape;699;p16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00" name="Google Shape;700;p16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01" name="Shape 701"/>
        <p:cNvGrpSpPr/>
        <p:nvPr/>
      </p:nvGrpSpPr>
      <p:grpSpPr>
        <a:xfrm>
          <a:off x="0" y="0"/>
          <a:ext cx="0" cy="0"/>
          <a:chOff x="0" y="0"/>
          <a:chExt cx="0" cy="0"/>
        </a:xfrm>
      </p:grpSpPr>
      <p:sp>
        <p:nvSpPr>
          <p:cNvPr id="702" name="Google Shape;702;p16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3" name="Google Shape;703;p16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04" name="Google Shape;704;p16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5" name="Google Shape;705;p16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06" name="Google Shape;706;p16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7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9" name="Google Shape;709;p17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0" name="Google Shape;710;p17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11" name="Google Shape;711;p17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2" name="Google Shape;712;p17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3" name="Google Shape;713;p17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14" name="Google Shape;714;p17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15" name="Shape 715"/>
        <p:cNvGrpSpPr/>
        <p:nvPr/>
      </p:nvGrpSpPr>
      <p:grpSpPr>
        <a:xfrm>
          <a:off x="0" y="0"/>
          <a:ext cx="0" cy="0"/>
          <a:chOff x="0" y="0"/>
          <a:chExt cx="0" cy="0"/>
        </a:xfrm>
      </p:grpSpPr>
      <p:sp>
        <p:nvSpPr>
          <p:cNvPr id="716" name="Google Shape;716;p17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17" name="Google Shape;717;p17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18" name="Shape 718"/>
        <p:cNvGrpSpPr/>
        <p:nvPr/>
      </p:nvGrpSpPr>
      <p:grpSpPr>
        <a:xfrm>
          <a:off x="0" y="0"/>
          <a:ext cx="0" cy="0"/>
          <a:chOff x="0" y="0"/>
          <a:chExt cx="0" cy="0"/>
        </a:xfrm>
      </p:grpSpPr>
      <p:sp>
        <p:nvSpPr>
          <p:cNvPr id="719" name="Google Shape;719;p17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20" name="Shape 720"/>
        <p:cNvGrpSpPr/>
        <p:nvPr/>
      </p:nvGrpSpPr>
      <p:grpSpPr>
        <a:xfrm>
          <a:off x="0" y="0"/>
          <a:ext cx="0" cy="0"/>
          <a:chOff x="0" y="0"/>
          <a:chExt cx="0" cy="0"/>
        </a:xfrm>
      </p:grpSpPr>
      <p:sp>
        <p:nvSpPr>
          <p:cNvPr id="721" name="Google Shape;721;p17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722" name="Shape 722"/>
        <p:cNvGrpSpPr/>
        <p:nvPr/>
      </p:nvGrpSpPr>
      <p:grpSpPr>
        <a:xfrm>
          <a:off x="0" y="0"/>
          <a:ext cx="0" cy="0"/>
          <a:chOff x="0" y="0"/>
          <a:chExt cx="0" cy="0"/>
        </a:xfrm>
      </p:grpSpPr>
      <p:sp>
        <p:nvSpPr>
          <p:cNvPr id="723" name="Google Shape;723;p17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724" name="Shape 724"/>
        <p:cNvGrpSpPr/>
        <p:nvPr/>
      </p:nvGrpSpPr>
      <p:grpSpPr>
        <a:xfrm>
          <a:off x="0" y="0"/>
          <a:ext cx="0" cy="0"/>
          <a:chOff x="0" y="0"/>
          <a:chExt cx="0" cy="0"/>
        </a:xfrm>
      </p:grpSpPr>
      <p:sp>
        <p:nvSpPr>
          <p:cNvPr id="725" name="Google Shape;725;p17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1" name="Google Shape;7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726" name="Shape 726"/>
        <p:cNvGrpSpPr/>
        <p:nvPr/>
      </p:nvGrpSpPr>
      <p:grpSpPr>
        <a:xfrm>
          <a:off x="0" y="0"/>
          <a:ext cx="0" cy="0"/>
          <a:chOff x="0" y="0"/>
          <a:chExt cx="0" cy="0"/>
        </a:xfrm>
      </p:grpSpPr>
      <p:sp>
        <p:nvSpPr>
          <p:cNvPr id="727" name="Google Shape;727;p17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8" name="Google Shape;728;p17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29" name="Google Shape;729;p17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30" name="Google Shape;730;p17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31" name="Google Shape;731;p17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732" name="Shape 732"/>
        <p:cNvGrpSpPr/>
        <p:nvPr/>
      </p:nvGrpSpPr>
      <p:grpSpPr>
        <a:xfrm>
          <a:off x="0" y="0"/>
          <a:ext cx="0" cy="0"/>
          <a:chOff x="0" y="0"/>
          <a:chExt cx="0" cy="0"/>
        </a:xfrm>
      </p:grpSpPr>
      <p:sp>
        <p:nvSpPr>
          <p:cNvPr id="733" name="Google Shape;733;p1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34" name="Google Shape;734;p17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5" name="Google Shape;735;p17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36" name="Google Shape;736;p17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7" name="Google Shape;737;p17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38" name="Google Shape;738;p17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9" name="Google Shape;739;p17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40" name="Google Shape;740;p17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41" name="Google Shape;741;p17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742" name="Shape 742"/>
        <p:cNvGrpSpPr/>
        <p:nvPr/>
      </p:nvGrpSpPr>
      <p:grpSpPr>
        <a:xfrm>
          <a:off x="0" y="0"/>
          <a:ext cx="0" cy="0"/>
          <a:chOff x="0" y="0"/>
          <a:chExt cx="0" cy="0"/>
        </a:xfrm>
      </p:grpSpPr>
      <p:sp>
        <p:nvSpPr>
          <p:cNvPr id="743" name="Google Shape;743;p17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4" name="Google Shape;744;p17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45" name="Google Shape;745;p17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6" name="Google Shape;746;p17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747" name="Google Shape;747;p17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748" name="Google Shape;748;p17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749" name="Shape 749"/>
        <p:cNvGrpSpPr/>
        <p:nvPr/>
      </p:nvGrpSpPr>
      <p:grpSpPr>
        <a:xfrm>
          <a:off x="0" y="0"/>
          <a:ext cx="0" cy="0"/>
          <a:chOff x="0" y="0"/>
          <a:chExt cx="0" cy="0"/>
        </a:xfrm>
      </p:grpSpPr>
      <p:sp>
        <p:nvSpPr>
          <p:cNvPr id="750" name="Google Shape;750;p17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1" name="Google Shape;751;p17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2" name="Google Shape;752;p17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3" name="Google Shape;753;p17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4" name="Google Shape;754;p17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55" name="Google Shape;755;p17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6" name="Google Shape;756;p17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7" name="Google Shape;757;p17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8" name="Google Shape;758;p17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59" name="Google Shape;759;p17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60" name="Google Shape;760;p17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61" name="Google Shape;761;p17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62" name="Google Shape;762;p17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763" name="Shape 763"/>
        <p:cNvGrpSpPr/>
        <p:nvPr/>
      </p:nvGrpSpPr>
      <p:grpSpPr>
        <a:xfrm>
          <a:off x="0" y="0"/>
          <a:ext cx="0" cy="0"/>
          <a:chOff x="0" y="0"/>
          <a:chExt cx="0" cy="0"/>
        </a:xfrm>
      </p:grpSpPr>
      <p:sp>
        <p:nvSpPr>
          <p:cNvPr id="764" name="Google Shape;764;p18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65" name="Google Shape;765;p18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766" name="Google Shape;766;p18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767" name="Google Shape;767;p18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768" name="Google Shape;768;p18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769" name="Google Shape;769;p18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70" name="Google Shape;770;p18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771" name="Google Shape;771;p18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72" name="Google Shape;772;p18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18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775" name="Google Shape;775;p1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776" name="Shape 776"/>
        <p:cNvGrpSpPr/>
        <p:nvPr/>
      </p:nvGrpSpPr>
      <p:grpSpPr>
        <a:xfrm>
          <a:off x="0" y="0"/>
          <a:ext cx="0" cy="0"/>
          <a:chOff x="0" y="0"/>
          <a:chExt cx="0" cy="0"/>
        </a:xfrm>
      </p:grpSpPr>
      <p:sp>
        <p:nvSpPr>
          <p:cNvPr id="777" name="Google Shape;777;p18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78" name="Google Shape;778;p18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779" name="Shape 779"/>
        <p:cNvGrpSpPr/>
        <p:nvPr/>
      </p:nvGrpSpPr>
      <p:grpSpPr>
        <a:xfrm>
          <a:off x="0" y="0"/>
          <a:ext cx="0" cy="0"/>
          <a:chOff x="0" y="0"/>
          <a:chExt cx="0" cy="0"/>
        </a:xfrm>
      </p:grpSpPr>
      <p:sp>
        <p:nvSpPr>
          <p:cNvPr id="780" name="Google Shape;780;p18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81" name="Google Shape;781;p18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782" name="Shape 782"/>
        <p:cNvGrpSpPr/>
        <p:nvPr/>
      </p:nvGrpSpPr>
      <p:grpSpPr>
        <a:xfrm>
          <a:off x="0" y="0"/>
          <a:ext cx="0" cy="0"/>
          <a:chOff x="0" y="0"/>
          <a:chExt cx="0" cy="0"/>
        </a:xfrm>
      </p:grpSpPr>
      <p:sp>
        <p:nvSpPr>
          <p:cNvPr id="783" name="Google Shape;783;p18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84" name="Google Shape;784;p18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785" name="Shape 785"/>
        <p:cNvGrpSpPr/>
        <p:nvPr/>
      </p:nvGrpSpPr>
      <p:grpSpPr>
        <a:xfrm>
          <a:off x="0" y="0"/>
          <a:ext cx="0" cy="0"/>
          <a:chOff x="0" y="0"/>
          <a:chExt cx="0" cy="0"/>
        </a:xfrm>
      </p:grpSpPr>
      <p:sp>
        <p:nvSpPr>
          <p:cNvPr id="786" name="Google Shape;786;p18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87" name="Google Shape;787;p18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788" name="Google Shape;788;p18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74" name="Google Shape;7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75" name="Google Shape;7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789" name="Shape 789"/>
        <p:cNvGrpSpPr/>
        <p:nvPr/>
      </p:nvGrpSpPr>
      <p:grpSpPr>
        <a:xfrm>
          <a:off x="0" y="0"/>
          <a:ext cx="0" cy="0"/>
          <a:chOff x="0" y="0"/>
          <a:chExt cx="0" cy="0"/>
        </a:xfrm>
      </p:grpSpPr>
      <p:sp>
        <p:nvSpPr>
          <p:cNvPr id="790" name="Google Shape;790;p18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91" name="Google Shape;791;p18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792" name="Shape 792"/>
        <p:cNvGrpSpPr/>
        <p:nvPr/>
      </p:nvGrpSpPr>
      <p:grpSpPr>
        <a:xfrm>
          <a:off x="0" y="0"/>
          <a:ext cx="0" cy="0"/>
          <a:chOff x="0" y="0"/>
          <a:chExt cx="0" cy="0"/>
        </a:xfrm>
      </p:grpSpPr>
      <p:sp>
        <p:nvSpPr>
          <p:cNvPr id="793" name="Google Shape;793;p1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94" name="Google Shape;794;p18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8" name="Google Shape;7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9" name="Google Shape;7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84" name="Google Shape;8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8" name="Google Shape;8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1" name="Google Shape;9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2" name="Google Shape;9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3" name="Google Shape;9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4" name="Google Shape;9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5" name="Google Shape;9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6" name="Google Shape;9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7" name="Google Shape;9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98" name="Google Shape;9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1" name="Google Shape;10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04" name="Google Shape;10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7" name="Google Shape;10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8" name="Google Shape;10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9" name="Google Shape;10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0" name="Google Shape;11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3" name="Google Shape;11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21" name="Google Shape;12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2" name="Google Shape;13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3" name="Google Shape;13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4" name="Google Shape;13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5" name="Google Shape;13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8" name="Google Shape;14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9" name="Google Shape;14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0" name="Google Shape;15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1" name="Google Shape;15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9" name="Google Shape;15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0" name="Google Shape;16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1" name="Google Shape;16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2" name="Google Shape;16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3" name="Google Shape;16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4" name="Google Shape;16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5" name="Google Shape;16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6" name="Google Shape;16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0" name="Google Shape;17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1" name="Google Shape;17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2" name="Google Shape;17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3" name="Google Shape;17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4" name="Google Shape;17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5" name="Google Shape;17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6" name="Google Shape;17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8" name="Google Shape;18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2" name="Google Shape;19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8" name="Google Shape;19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49"/>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04" name="Google Shape;204;p49"/>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7" name="Google Shape;207;p5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08" name="Google Shape;208;p5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09" name="Shape 209"/>
        <p:cNvGrpSpPr/>
        <p:nvPr/>
      </p:nvGrpSpPr>
      <p:grpSpPr>
        <a:xfrm>
          <a:off x="0" y="0"/>
          <a:ext cx="0" cy="0"/>
          <a:chOff x="0" y="0"/>
          <a:chExt cx="0" cy="0"/>
        </a:xfrm>
      </p:grpSpPr>
      <p:sp>
        <p:nvSpPr>
          <p:cNvPr id="210" name="Google Shape;210;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1" name="Google Shape;211;p5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4" name="Google Shape;214;p52"/>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5" name="Google Shape;215;p52"/>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5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54"/>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0" name="Google Shape;220;p54"/>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21" name="Shape 221"/>
        <p:cNvGrpSpPr/>
        <p:nvPr/>
      </p:nvGrpSpPr>
      <p:grpSpPr>
        <a:xfrm>
          <a:off x="0" y="0"/>
          <a:ext cx="0" cy="0"/>
          <a:chOff x="0" y="0"/>
          <a:chExt cx="0" cy="0"/>
        </a:xfrm>
      </p:grpSpPr>
      <p:sp>
        <p:nvSpPr>
          <p:cNvPr id="222" name="Google Shape;222;p55"/>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23" name="Google Shape;223;p55"/>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24" name="Google Shape;224;p55"/>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6"/>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27" name="Google Shape;227;p56"/>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28" name="Google Shape;228;p56"/>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5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58"/>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33" name="Google Shape;233;p58"/>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4" name="Shape 234"/>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6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7" name="Google Shape;237;p60"/>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61"/>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0" name="Google Shape;240;p61"/>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1" name="Google Shape;241;p61"/>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2" name="Google Shape;242;p61"/>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3" name="Google Shape;243;p61"/>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44" name="Google Shape;244;p61"/>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45" name="Google Shape;245;p61"/>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46" name="Google Shape;246;p61"/>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47" name="Google Shape;247;p61"/>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62"/>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50" name="Google Shape;250;p62"/>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63"/>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253" name="Google Shape;253;p63"/>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4"/>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6" name="Google Shape;256;p64"/>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p64"/>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8" name="Google Shape;258;p64"/>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9" name="Google Shape;259;p6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65"/>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2" name="Google Shape;262;p65"/>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3" name="Google Shape;263;p65"/>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4" name="Google Shape;264;p65"/>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5" name="Google Shape;265;p6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6" name="Google Shape;266;p65"/>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67" name="Google Shape;267;p65"/>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6"/>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70" name="Google Shape;270;p66"/>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6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p6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6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7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71"/>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1" name="Google Shape;281;p71"/>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82" name="Google Shape;282;p71"/>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83" name="Google Shape;283;p71"/>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4" name="Google Shape;284;p71"/>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7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7" name="Google Shape;287;p72"/>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88" name="Google Shape;288;p72"/>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9" name="Google Shape;289;p72"/>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0" name="Google Shape;290;p72"/>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1" name="Google Shape;291;p72"/>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2" name="Google Shape;292;p72"/>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93" name="Google Shape;293;p72"/>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4" name="Google Shape;294;p72"/>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73"/>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7" name="Google Shape;297;p73"/>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298" name="Google Shape;298;p73"/>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9" name="Google Shape;299;p73"/>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00" name="Google Shape;300;p73"/>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1" name="Google Shape;301;p73"/>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74"/>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4" name="Google Shape;304;p74"/>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5" name="Google Shape;305;p74"/>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6" name="Google Shape;306;p74"/>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7" name="Google Shape;307;p7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8" name="Google Shape;308;p74"/>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9" name="Google Shape;309;p74"/>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0" name="Google Shape;310;p74"/>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1" name="Google Shape;311;p74"/>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2" name="Google Shape;312;p74"/>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3" name="Google Shape;313;p74"/>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14" name="Google Shape;314;p74"/>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5" name="Google Shape;315;p74"/>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75"/>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8" name="Google Shape;318;p75"/>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19" name="Google Shape;319;p75"/>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0" name="Google Shape;320;p75"/>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21" name="Google Shape;321;p75"/>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22" name="Google Shape;322;p75"/>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23" name="Google Shape;323;p75"/>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24" name="Google Shape;324;p75"/>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25" name="Google Shape;325;p75"/>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76"/>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28" name="Google Shape;328;p7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329" name="Shape 329"/>
        <p:cNvGrpSpPr/>
        <p:nvPr/>
      </p:nvGrpSpPr>
      <p:grpSpPr>
        <a:xfrm>
          <a:off x="0" y="0"/>
          <a:ext cx="0" cy="0"/>
          <a:chOff x="0" y="0"/>
          <a:chExt cx="0" cy="0"/>
        </a:xfrm>
      </p:grpSpPr>
      <p:sp>
        <p:nvSpPr>
          <p:cNvPr id="330" name="Google Shape;330;p7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1" name="Google Shape;331;p77"/>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332" name="Shape 332"/>
        <p:cNvGrpSpPr/>
        <p:nvPr/>
      </p:nvGrpSpPr>
      <p:grpSpPr>
        <a:xfrm>
          <a:off x="0" y="0"/>
          <a:ext cx="0" cy="0"/>
          <a:chOff x="0" y="0"/>
          <a:chExt cx="0" cy="0"/>
        </a:xfrm>
      </p:grpSpPr>
      <p:sp>
        <p:nvSpPr>
          <p:cNvPr id="333" name="Google Shape;333;p7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4" name="Google Shape;334;p78"/>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79"/>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37" name="Google Shape;337;p79"/>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80"/>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40" name="Google Shape;340;p80"/>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341" name="Google Shape;341;p80"/>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8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4" name="Google Shape;344;p8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8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47" name="Google Shape;347;p82"/>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8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53" name="Google Shape;353;p8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54" name="Shape 354"/>
        <p:cNvGrpSpPr/>
        <p:nvPr/>
      </p:nvGrpSpPr>
      <p:grpSpPr>
        <a:xfrm>
          <a:off x="0" y="0"/>
          <a:ext cx="0" cy="0"/>
          <a:chOff x="0" y="0"/>
          <a:chExt cx="0" cy="0"/>
        </a:xfrm>
      </p:grpSpPr>
      <p:sp>
        <p:nvSpPr>
          <p:cNvPr id="355" name="Google Shape;355;p8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56" name="Google Shape;356;p8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57" name="Google Shape;357;p8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8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0" name="Google Shape;360;p8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3" name="Google Shape;363;p8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64" name="Google Shape;364;p8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65" name="Shape 365"/>
        <p:cNvGrpSpPr/>
        <p:nvPr/>
      </p:nvGrpSpPr>
      <p:grpSpPr>
        <a:xfrm>
          <a:off x="0" y="0"/>
          <a:ext cx="0" cy="0"/>
          <a:chOff x="0" y="0"/>
          <a:chExt cx="0" cy="0"/>
        </a:xfrm>
      </p:grpSpPr>
      <p:sp>
        <p:nvSpPr>
          <p:cNvPr id="366" name="Google Shape;366;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67" name="Shape 367"/>
        <p:cNvGrpSpPr/>
        <p:nvPr/>
      </p:nvGrpSpPr>
      <p:grpSpPr>
        <a:xfrm>
          <a:off x="0" y="0"/>
          <a:ext cx="0" cy="0"/>
          <a:chOff x="0" y="0"/>
          <a:chExt cx="0" cy="0"/>
        </a:xfrm>
      </p:grpSpPr>
      <p:sp>
        <p:nvSpPr>
          <p:cNvPr id="368" name="Google Shape;368;p8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9" name="Google Shape;369;p8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70" name="Shape 370"/>
        <p:cNvGrpSpPr/>
        <p:nvPr/>
      </p:nvGrpSpPr>
      <p:grpSpPr>
        <a:xfrm>
          <a:off x="0" y="0"/>
          <a:ext cx="0" cy="0"/>
          <a:chOff x="0" y="0"/>
          <a:chExt cx="0" cy="0"/>
        </a:xfrm>
      </p:grpSpPr>
      <p:sp>
        <p:nvSpPr>
          <p:cNvPr id="371" name="Google Shape;371;p9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372" name="Google Shape;372;p9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73" name="Google Shape;373;p9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74" name="Shape 374"/>
        <p:cNvGrpSpPr/>
        <p:nvPr/>
      </p:nvGrpSpPr>
      <p:grpSpPr>
        <a:xfrm>
          <a:off x="0" y="0"/>
          <a:ext cx="0" cy="0"/>
          <a:chOff x="0" y="0"/>
          <a:chExt cx="0" cy="0"/>
        </a:xfrm>
      </p:grpSpPr>
      <p:sp>
        <p:nvSpPr>
          <p:cNvPr id="375" name="Google Shape;375;p9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76" name="Google Shape;376;p9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77" name="Google Shape;377;p9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9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9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82" name="Google Shape;382;p9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3" name="Shape 383"/>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9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6" name="Google Shape;386;p9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87" name="Shape 387"/>
        <p:cNvGrpSpPr/>
        <p:nvPr/>
      </p:nvGrpSpPr>
      <p:grpSpPr>
        <a:xfrm>
          <a:off x="0" y="0"/>
          <a:ext cx="0" cy="0"/>
          <a:chOff x="0" y="0"/>
          <a:chExt cx="0" cy="0"/>
        </a:xfrm>
      </p:grpSpPr>
      <p:sp>
        <p:nvSpPr>
          <p:cNvPr id="388" name="Google Shape;388;p9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89" name="Google Shape;389;p9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0" name="Google Shape;390;p9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1" name="Google Shape;391;p9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2" name="Google Shape;392;p9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93" name="Google Shape;393;p9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94" name="Google Shape;394;p9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95" name="Google Shape;395;p9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96" name="Google Shape;396;p9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97" name="Shape 397"/>
        <p:cNvGrpSpPr/>
        <p:nvPr/>
      </p:nvGrpSpPr>
      <p:grpSpPr>
        <a:xfrm>
          <a:off x="0" y="0"/>
          <a:ext cx="0" cy="0"/>
          <a:chOff x="0" y="0"/>
          <a:chExt cx="0" cy="0"/>
        </a:xfrm>
      </p:grpSpPr>
      <p:sp>
        <p:nvSpPr>
          <p:cNvPr id="398" name="Google Shape;398;p9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99" name="Google Shape;399;p9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9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402" name="Google Shape;402;p9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9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5" name="Google Shape;405;p9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6" name="Google Shape;406;p9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7" name="Google Shape;407;p9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8" name="Google Shape;408;p9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10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1" name="Google Shape;411;p10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2" name="Google Shape;412;p10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3" name="Google Shape;413;p10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14" name="Google Shape;414;p10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15" name="Google Shape;415;p10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6" name="Google Shape;416;p10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417" name="Shape 417"/>
        <p:cNvGrpSpPr/>
        <p:nvPr/>
      </p:nvGrpSpPr>
      <p:grpSpPr>
        <a:xfrm>
          <a:off x="0" y="0"/>
          <a:ext cx="0" cy="0"/>
          <a:chOff x="0" y="0"/>
          <a:chExt cx="0" cy="0"/>
        </a:xfrm>
      </p:grpSpPr>
      <p:sp>
        <p:nvSpPr>
          <p:cNvPr id="418" name="Google Shape;418;p10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419" name="Google Shape;419;p10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10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422" name="Shape 422"/>
        <p:cNvGrpSpPr/>
        <p:nvPr/>
      </p:nvGrpSpPr>
      <p:grpSpPr>
        <a:xfrm>
          <a:off x="0" y="0"/>
          <a:ext cx="0" cy="0"/>
          <a:chOff x="0" y="0"/>
          <a:chExt cx="0" cy="0"/>
        </a:xfrm>
      </p:grpSpPr>
      <p:sp>
        <p:nvSpPr>
          <p:cNvPr id="423" name="Google Shape;423;p10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1.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theme" Target="../theme/theme4.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5" Type="http://schemas.openxmlformats.org/officeDocument/2006/relationships/slideLayout" Target="../slideLayouts/slideLayout84.xml"/><Relationship Id="rId6" Type="http://schemas.openxmlformats.org/officeDocument/2006/relationships/slideLayout" Target="../slideLayouts/slideLayout85.xml"/><Relationship Id="rId29" Type="http://schemas.openxmlformats.org/officeDocument/2006/relationships/slideLayout" Target="../slideLayouts/slideLayout108.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11" Type="http://schemas.openxmlformats.org/officeDocument/2006/relationships/slideLayout" Target="../slideLayouts/slideLayout90.xml"/><Relationship Id="rId33" Type="http://schemas.openxmlformats.org/officeDocument/2006/relationships/slideLayout" Target="../slideLayouts/slideLayout112.xml"/><Relationship Id="rId10" Type="http://schemas.openxmlformats.org/officeDocument/2006/relationships/slideLayout" Target="../slideLayouts/slideLayout89.xml"/><Relationship Id="rId32" Type="http://schemas.openxmlformats.org/officeDocument/2006/relationships/slideLayout" Target="../slideLayouts/slideLayout111.xml"/><Relationship Id="rId13" Type="http://schemas.openxmlformats.org/officeDocument/2006/relationships/slideLayout" Target="../slideLayouts/slideLayout92.xml"/><Relationship Id="rId35" Type="http://schemas.openxmlformats.org/officeDocument/2006/relationships/theme" Target="../theme/theme3.xml"/><Relationship Id="rId12" Type="http://schemas.openxmlformats.org/officeDocument/2006/relationships/slideLayout" Target="../slideLayouts/slideLayout91.xml"/><Relationship Id="rId34" Type="http://schemas.openxmlformats.org/officeDocument/2006/relationships/slideLayout" Target="../slideLayouts/slideLayout113.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3.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29" Type="http://schemas.openxmlformats.org/officeDocument/2006/relationships/slideLayout" Target="../slideLayouts/slideLayout142.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31" Type="http://schemas.openxmlformats.org/officeDocument/2006/relationships/slideLayout" Target="../slideLayouts/slideLayout144.xml"/><Relationship Id="rId30" Type="http://schemas.openxmlformats.org/officeDocument/2006/relationships/slideLayout" Target="../slideLayouts/slideLayout143.xml"/><Relationship Id="rId11" Type="http://schemas.openxmlformats.org/officeDocument/2006/relationships/slideLayout" Target="../slideLayouts/slideLayout124.xml"/><Relationship Id="rId33" Type="http://schemas.openxmlformats.org/officeDocument/2006/relationships/slideLayout" Target="../slideLayouts/slideLayout146.xml"/><Relationship Id="rId10" Type="http://schemas.openxmlformats.org/officeDocument/2006/relationships/slideLayout" Target="../slideLayouts/slideLayout123.xml"/><Relationship Id="rId32" Type="http://schemas.openxmlformats.org/officeDocument/2006/relationships/slideLayout" Target="../slideLayouts/slideLayout145.xml"/><Relationship Id="rId13" Type="http://schemas.openxmlformats.org/officeDocument/2006/relationships/slideLayout" Target="../slideLayouts/slideLayout126.xml"/><Relationship Id="rId35" Type="http://schemas.openxmlformats.org/officeDocument/2006/relationships/theme" Target="../theme/theme5.xml"/><Relationship Id="rId12" Type="http://schemas.openxmlformats.org/officeDocument/2006/relationships/slideLayout" Target="../slideLayouts/slideLayout125.xml"/><Relationship Id="rId34" Type="http://schemas.openxmlformats.org/officeDocument/2006/relationships/slideLayout" Target="../slideLayouts/slideLayout147.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29" Type="http://schemas.openxmlformats.org/officeDocument/2006/relationships/slideLayout" Target="../slideLayouts/slideLayout176.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slideLayout" Target="../slideLayouts/slideLayout178.xml"/><Relationship Id="rId30" Type="http://schemas.openxmlformats.org/officeDocument/2006/relationships/slideLayout" Target="../slideLayouts/slideLayout177.xml"/><Relationship Id="rId11" Type="http://schemas.openxmlformats.org/officeDocument/2006/relationships/slideLayout" Target="../slideLayouts/slideLayout158.xml"/><Relationship Id="rId33" Type="http://schemas.openxmlformats.org/officeDocument/2006/relationships/slideLayout" Target="../slideLayouts/slideLayout180.xml"/><Relationship Id="rId10" Type="http://schemas.openxmlformats.org/officeDocument/2006/relationships/slideLayout" Target="../slideLayouts/slideLayout157.xml"/><Relationship Id="rId32" Type="http://schemas.openxmlformats.org/officeDocument/2006/relationships/slideLayout" Target="../slideLayouts/slideLayout179.xml"/><Relationship Id="rId13" Type="http://schemas.openxmlformats.org/officeDocument/2006/relationships/slideLayout" Target="../slideLayouts/slideLayout160.xml"/><Relationship Id="rId35" Type="http://schemas.openxmlformats.org/officeDocument/2006/relationships/theme" Target="../theme/theme7.xml"/><Relationship Id="rId12" Type="http://schemas.openxmlformats.org/officeDocument/2006/relationships/slideLayout" Target="../slideLayouts/slideLayout159.xml"/><Relationship Id="rId34" Type="http://schemas.openxmlformats.org/officeDocument/2006/relationships/slideLayout" Target="../slideLayouts/slideLayout181.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99" name="Shape 199"/>
        <p:cNvGrpSpPr/>
        <p:nvPr/>
      </p:nvGrpSpPr>
      <p:grpSpPr>
        <a:xfrm>
          <a:off x="0" y="0"/>
          <a:ext cx="0" cy="0"/>
          <a:chOff x="0" y="0"/>
          <a:chExt cx="0" cy="0"/>
        </a:xfrm>
      </p:grpSpPr>
      <p:sp>
        <p:nvSpPr>
          <p:cNvPr id="200" name="Google Shape;20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01" name="Google Shape;201;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348" name="Shape 348"/>
        <p:cNvGrpSpPr/>
        <p:nvPr/>
      </p:nvGrpSpPr>
      <p:grpSpPr>
        <a:xfrm>
          <a:off x="0" y="0"/>
          <a:ext cx="0" cy="0"/>
          <a:chOff x="0" y="0"/>
          <a:chExt cx="0" cy="0"/>
        </a:xfrm>
      </p:grpSpPr>
      <p:sp>
        <p:nvSpPr>
          <p:cNvPr id="349" name="Google Shape;349;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350" name="Google Shape;350;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497" name="Shape 497"/>
        <p:cNvGrpSpPr/>
        <p:nvPr/>
      </p:nvGrpSpPr>
      <p:grpSpPr>
        <a:xfrm>
          <a:off x="0" y="0"/>
          <a:ext cx="0" cy="0"/>
          <a:chOff x="0" y="0"/>
          <a:chExt cx="0" cy="0"/>
        </a:xfrm>
      </p:grpSpPr>
      <p:sp>
        <p:nvSpPr>
          <p:cNvPr id="498" name="Google Shape;498;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499" name="Google Shape;499;p1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46" name="Shape 646"/>
        <p:cNvGrpSpPr/>
        <p:nvPr/>
      </p:nvGrpSpPr>
      <p:grpSpPr>
        <a:xfrm>
          <a:off x="0" y="0"/>
          <a:ext cx="0" cy="0"/>
          <a:chOff x="0" y="0"/>
          <a:chExt cx="0" cy="0"/>
        </a:xfrm>
      </p:grpSpPr>
      <p:sp>
        <p:nvSpPr>
          <p:cNvPr id="647" name="Google Shape;647;p1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648" name="Google Shape;648;p1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xml"/><Relationship Id="rId3" Type="http://schemas.openxmlformats.org/officeDocument/2006/relationships/image" Target="../media/image4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49.jpg"/><Relationship Id="rId5" Type="http://schemas.openxmlformats.org/officeDocument/2006/relationships/image" Target="../media/image54.png"/><Relationship Id="rId6"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7.xml"/><Relationship Id="rId3" Type="http://schemas.openxmlformats.org/officeDocument/2006/relationships/image" Target="../media/image4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9.xml"/><Relationship Id="rId3"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9.jpg"/><Relationship Id="rId4" Type="http://schemas.openxmlformats.org/officeDocument/2006/relationships/image" Target="../media/image33.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49.jpg"/><Relationship Id="rId4" Type="http://schemas.openxmlformats.org/officeDocument/2006/relationships/image" Target="../media/image41.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2.jp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88"/>
          <p:cNvSpPr txBox="1"/>
          <p:nvPr>
            <p:ph type="ctrTitle"/>
          </p:nvPr>
        </p:nvSpPr>
        <p:spPr>
          <a:xfrm>
            <a:off x="1230000" y="1177250"/>
            <a:ext cx="66840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Customer Discovery</a:t>
            </a:r>
            <a:endParaRPr/>
          </a:p>
        </p:txBody>
      </p:sp>
      <p:sp>
        <p:nvSpPr>
          <p:cNvPr id="800" name="Google Shape;800;p188"/>
          <p:cNvSpPr txBox="1"/>
          <p:nvPr>
            <p:ph idx="1" type="subTitle"/>
          </p:nvPr>
        </p:nvSpPr>
        <p:spPr>
          <a:xfrm>
            <a:off x="2712900" y="3860750"/>
            <a:ext cx="3718200" cy="7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CEO: Rachel Evans</a:t>
            </a:r>
            <a:endParaRPr/>
          </a:p>
          <a:p>
            <a:pPr indent="0" lvl="0" marL="0" rtl="0" algn="ctr">
              <a:spcBef>
                <a:spcPts val="0"/>
              </a:spcBef>
              <a:spcAft>
                <a:spcPts val="0"/>
              </a:spcAft>
              <a:buNone/>
            </a:pPr>
            <a:r>
              <a:rPr lang="en"/>
              <a:t>CTO: Sophie Tanker</a:t>
            </a:r>
            <a:endParaRPr/>
          </a:p>
          <a:p>
            <a:pPr indent="0" lvl="0" marL="0" rtl="0" algn="ctr">
              <a:spcBef>
                <a:spcPts val="0"/>
              </a:spcBef>
              <a:spcAft>
                <a:spcPts val="0"/>
              </a:spcAft>
              <a:buNone/>
            </a:pPr>
            <a:r>
              <a:rPr lang="en"/>
              <a:t>CFO: Andra Buchan</a:t>
            </a:r>
            <a:endParaRPr/>
          </a:p>
        </p:txBody>
      </p:sp>
      <p:sp>
        <p:nvSpPr>
          <p:cNvPr id="801" name="Google Shape;801;p188"/>
          <p:cNvSpPr txBox="1"/>
          <p:nvPr>
            <p:ph type="ctrTitle"/>
          </p:nvPr>
        </p:nvSpPr>
        <p:spPr>
          <a:xfrm>
            <a:off x="2941650" y="197145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WEEK EIGHT</a:t>
            </a:r>
            <a:endParaRPr b="0" sz="2200">
              <a:latin typeface="Montserrat ExtraLight"/>
              <a:ea typeface="Montserrat ExtraLight"/>
              <a:cs typeface="Montserrat ExtraLight"/>
              <a:sym typeface="Montserrat ExtraLight"/>
            </a:endParaRPr>
          </a:p>
        </p:txBody>
      </p:sp>
      <p:cxnSp>
        <p:nvCxnSpPr>
          <p:cNvPr id="802" name="Google Shape;802;p188"/>
          <p:cNvCxnSpPr/>
          <p:nvPr/>
        </p:nvCxnSpPr>
        <p:spPr>
          <a:xfrm>
            <a:off x="3190500" y="18219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803" name="Google Shape;803;p188"/>
          <p:cNvPicPr preferRelativeResize="0"/>
          <p:nvPr/>
        </p:nvPicPr>
        <p:blipFill rotWithShape="1">
          <a:blip r:embed="rId3">
            <a:alphaModFix/>
          </a:blip>
          <a:srcRect b="18938" l="1226" r="5158" t="47457"/>
          <a:stretch/>
        </p:blipFill>
        <p:spPr>
          <a:xfrm>
            <a:off x="2133725" y="2647400"/>
            <a:ext cx="4876557" cy="100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97"/>
          <p:cNvSpPr txBox="1"/>
          <p:nvPr/>
        </p:nvSpPr>
        <p:spPr>
          <a:xfrm>
            <a:off x="881550" y="477700"/>
            <a:ext cx="7380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63" name="Google Shape;863;p19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descr="Forms response chart. Question title: Did any of these ads make you interested to learn more?. Number of responses: 18 responses." id="864" name="Google Shape;864;p197" title="Did any of these ads make you interested to learn more?"/>
          <p:cNvPicPr preferRelativeResize="0"/>
          <p:nvPr/>
        </p:nvPicPr>
        <p:blipFill>
          <a:blip r:embed="rId3">
            <a:alphaModFix/>
          </a:blip>
          <a:stretch>
            <a:fillRect/>
          </a:stretch>
        </p:blipFill>
        <p:spPr>
          <a:xfrm>
            <a:off x="154788" y="837275"/>
            <a:ext cx="8834437" cy="371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9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p:txBody>
      </p:sp>
      <p:sp>
        <p:nvSpPr>
          <p:cNvPr id="870" name="Google Shape;870;p198"/>
          <p:cNvSpPr txBox="1"/>
          <p:nvPr/>
        </p:nvSpPr>
        <p:spPr>
          <a:xfrm>
            <a:off x="476250" y="1039950"/>
            <a:ext cx="7402200" cy="4632300"/>
          </a:xfrm>
          <a:prstGeom prst="rect">
            <a:avLst/>
          </a:prstGeom>
          <a:noFill/>
          <a:ln>
            <a:noFill/>
          </a:ln>
        </p:spPr>
        <p:txBody>
          <a:bodyPr anchorCtr="0" anchor="t" bIns="91425" lIns="91425" spcFirstLastPara="1" rIns="91425" wrap="square" tIns="91425">
            <a:spAutoFit/>
          </a:bodyPr>
          <a:lstStyle/>
          <a:p>
            <a:pPr indent="0" lvl="0" marL="0" marR="101600" rtl="0" algn="l">
              <a:lnSpc>
                <a:spcPct val="142857"/>
              </a:lnSpc>
              <a:spcBef>
                <a:spcPts val="300"/>
              </a:spcBef>
              <a:spcAft>
                <a:spcPts val="0"/>
              </a:spcAft>
              <a:buNone/>
            </a:pPr>
            <a:r>
              <a:rPr lang="en" sz="1350">
                <a:solidFill>
                  <a:schemeClr val="accent1"/>
                </a:solidFill>
                <a:latin typeface="Roboto"/>
                <a:ea typeface="Roboto"/>
                <a:cs typeface="Roboto"/>
                <a:sym typeface="Roboto"/>
              </a:rPr>
              <a:t>1 and 3 look like they're from a slideshow, and 2 looks pretty basic and generic</a:t>
            </a:r>
            <a:endParaRPr sz="1350">
              <a:solidFill>
                <a:schemeClr val="accent1"/>
              </a:solidFill>
              <a:latin typeface="Roboto"/>
              <a:ea typeface="Roboto"/>
              <a:cs typeface="Roboto"/>
              <a:sym typeface="Roboto"/>
            </a:endParaRPr>
          </a:p>
          <a:p>
            <a:pPr indent="0" lvl="0" marL="0" marR="101600" rtl="0" algn="l">
              <a:lnSpc>
                <a:spcPct val="142857"/>
              </a:lnSpc>
              <a:spcBef>
                <a:spcPts val="300"/>
              </a:spcBef>
              <a:spcAft>
                <a:spcPts val="0"/>
              </a:spcAft>
              <a:buNone/>
            </a:pPr>
            <a:r>
              <a:t/>
            </a:r>
            <a:endParaRPr sz="1350">
              <a:solidFill>
                <a:schemeClr val="accent1"/>
              </a:solidFill>
              <a:latin typeface="Roboto"/>
              <a:ea typeface="Roboto"/>
              <a:cs typeface="Roboto"/>
              <a:sym typeface="Roboto"/>
            </a:endParaRPr>
          </a:p>
          <a:p>
            <a:pPr indent="0" lvl="0" marL="101600" marR="101600" rtl="0" algn="l">
              <a:lnSpc>
                <a:spcPct val="142857"/>
              </a:lnSpc>
              <a:spcBef>
                <a:spcPts val="300"/>
              </a:spcBef>
              <a:spcAft>
                <a:spcPts val="0"/>
              </a:spcAft>
              <a:buNone/>
            </a:pPr>
            <a:r>
              <a:rPr lang="en" sz="1350">
                <a:solidFill>
                  <a:schemeClr val="accent1"/>
                </a:solidFill>
                <a:latin typeface="Roboto"/>
                <a:ea typeface="Roboto"/>
                <a:cs typeface="Roboto"/>
                <a:sym typeface="Roboto"/>
              </a:rPr>
              <a:t>Advertisement is storytelling. What is company is about, what do you do, what is the product , what do buyer get from buying company product. All but maybe #2 have nothing that say cutting edge genetic tech or getting better health with supplements. The layout are whacky and hard to read, the logo is eye hurting for main population that require supplements like old people with eye problem. Accessibility is very important when it come to making product for health industry. Hire a graphic designer.</a:t>
            </a:r>
            <a:endParaRPr sz="1350">
              <a:solidFill>
                <a:schemeClr val="accent1"/>
              </a:solidFill>
              <a:latin typeface="Roboto"/>
              <a:ea typeface="Roboto"/>
              <a:cs typeface="Roboto"/>
              <a:sym typeface="Roboto"/>
            </a:endParaRPr>
          </a:p>
          <a:p>
            <a:pPr indent="0" lvl="0" marL="101600" marR="101600" rtl="0" algn="l">
              <a:lnSpc>
                <a:spcPct val="142857"/>
              </a:lnSpc>
              <a:spcBef>
                <a:spcPts val="300"/>
              </a:spcBef>
              <a:spcAft>
                <a:spcPts val="0"/>
              </a:spcAft>
              <a:buNone/>
            </a:pPr>
            <a:r>
              <a:t/>
            </a:r>
            <a:endParaRPr sz="1350">
              <a:solidFill>
                <a:schemeClr val="accent1"/>
              </a:solidFill>
              <a:latin typeface="Roboto"/>
              <a:ea typeface="Roboto"/>
              <a:cs typeface="Roboto"/>
              <a:sym typeface="Roboto"/>
            </a:endParaRPr>
          </a:p>
          <a:p>
            <a:pPr indent="0" lvl="0" marL="101600" marR="101600" rtl="0" algn="l">
              <a:lnSpc>
                <a:spcPct val="142857"/>
              </a:lnSpc>
              <a:spcBef>
                <a:spcPts val="300"/>
              </a:spcBef>
              <a:spcAft>
                <a:spcPts val="0"/>
              </a:spcAft>
              <a:buNone/>
            </a:pPr>
            <a:r>
              <a:rPr lang="en" sz="1350">
                <a:solidFill>
                  <a:schemeClr val="accent1"/>
                </a:solidFill>
                <a:latin typeface="Roboto"/>
                <a:ea typeface="Roboto"/>
                <a:cs typeface="Roboto"/>
                <a:sym typeface="Roboto"/>
              </a:rPr>
              <a:t>I have a BSc. You want science, you push the science. I you want smiling women, you are already losing to your customers</a:t>
            </a:r>
            <a:endParaRPr sz="1350">
              <a:solidFill>
                <a:schemeClr val="accent1"/>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101600" marR="101600" rtl="0" algn="l">
              <a:lnSpc>
                <a:spcPct val="142857"/>
              </a:lnSpc>
              <a:spcBef>
                <a:spcPts val="300"/>
              </a:spcBef>
              <a:spcAft>
                <a:spcPts val="0"/>
              </a:spcAft>
              <a:buNone/>
            </a:pPr>
            <a:r>
              <a:t/>
            </a:r>
            <a:endParaRPr sz="1050">
              <a:solidFill>
                <a:srgbClr val="202124"/>
              </a:solidFill>
              <a:highlight>
                <a:srgbClr val="F8F9FA"/>
              </a:highlight>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b="1"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99"/>
          <p:cNvSpPr txBox="1"/>
          <p:nvPr/>
        </p:nvSpPr>
        <p:spPr>
          <a:xfrm>
            <a:off x="881550" y="477700"/>
            <a:ext cx="7380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76" name="Google Shape;876;p19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descr="Forms response chart. Question title: Have you ever regularly taken supplements?. Number of responses: 18 responses." id="877" name="Google Shape;877;p199" title="Have you ever regularly taken supplements?"/>
          <p:cNvPicPr preferRelativeResize="0"/>
          <p:nvPr/>
        </p:nvPicPr>
        <p:blipFill rotWithShape="1">
          <a:blip r:embed="rId3">
            <a:alphaModFix/>
          </a:blip>
          <a:srcRect b="7612" l="923" r="28589" t="0"/>
          <a:stretch/>
        </p:blipFill>
        <p:spPr>
          <a:xfrm>
            <a:off x="154799" y="687575"/>
            <a:ext cx="4417198" cy="2436945"/>
          </a:xfrm>
          <a:prstGeom prst="rect">
            <a:avLst/>
          </a:prstGeom>
          <a:noFill/>
          <a:ln>
            <a:noFill/>
          </a:ln>
        </p:spPr>
      </p:pic>
      <p:pic>
        <p:nvPicPr>
          <p:cNvPr descr="Forms response chart. Question title: Have you ever stopped taking supplements after using them for an extended period of time? (1 month+). Number of responses: 18 responses." id="878" name="Google Shape;878;p199" title="Have you ever stopped taking supplements after using them for an extended period of time? (1 month+)"/>
          <p:cNvPicPr preferRelativeResize="0"/>
          <p:nvPr/>
        </p:nvPicPr>
        <p:blipFill>
          <a:blip r:embed="rId4">
            <a:alphaModFix/>
          </a:blip>
          <a:stretch>
            <a:fillRect/>
          </a:stretch>
        </p:blipFill>
        <p:spPr>
          <a:xfrm>
            <a:off x="3219425" y="2286000"/>
            <a:ext cx="5813002" cy="263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200"/>
          <p:cNvSpPr txBox="1"/>
          <p:nvPr/>
        </p:nvSpPr>
        <p:spPr>
          <a:xfrm>
            <a:off x="881550" y="477700"/>
            <a:ext cx="7380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84" name="Google Shape;884;p20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descr="Forms response chart. Question title: Have you ever used a supplement subscription service?. Number of responses: 18 responses." id="885" name="Google Shape;885;p200" title="Have you ever used a supplement subscription service?"/>
          <p:cNvPicPr preferRelativeResize="0"/>
          <p:nvPr/>
        </p:nvPicPr>
        <p:blipFill rotWithShape="1">
          <a:blip r:embed="rId3">
            <a:alphaModFix/>
          </a:blip>
          <a:srcRect b="4680" l="0" r="29976" t="0"/>
          <a:stretch/>
        </p:blipFill>
        <p:spPr>
          <a:xfrm>
            <a:off x="154799" y="728425"/>
            <a:ext cx="4523628" cy="2591726"/>
          </a:xfrm>
          <a:prstGeom prst="rect">
            <a:avLst/>
          </a:prstGeom>
          <a:noFill/>
          <a:ln>
            <a:noFill/>
          </a:ln>
        </p:spPr>
      </p:pic>
      <p:pic>
        <p:nvPicPr>
          <p:cNvPr descr="Forms response chart. Question title: Would you consider using a supplement subscription service?. Number of responses: 18 responses." id="886" name="Google Shape;886;p200" title="Would you consider using a supplement subscription service?"/>
          <p:cNvPicPr preferRelativeResize="0"/>
          <p:nvPr/>
        </p:nvPicPr>
        <p:blipFill rotWithShape="1">
          <a:blip r:embed="rId4">
            <a:alphaModFix/>
          </a:blip>
          <a:srcRect b="6864" l="0" r="25892" t="0"/>
          <a:stretch/>
        </p:blipFill>
        <p:spPr>
          <a:xfrm>
            <a:off x="4053848" y="2176675"/>
            <a:ext cx="4899651" cy="2591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01"/>
          <p:cNvSpPr txBox="1"/>
          <p:nvPr/>
        </p:nvSpPr>
        <p:spPr>
          <a:xfrm>
            <a:off x="964075" y="477575"/>
            <a:ext cx="69531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92" name="Google Shape;892;p20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893" name="Google Shape;893;p201"/>
          <p:cNvSpPr txBox="1"/>
          <p:nvPr/>
        </p:nvSpPr>
        <p:spPr>
          <a:xfrm>
            <a:off x="1026200" y="1409775"/>
            <a:ext cx="6953100" cy="3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pic>
        <p:nvPicPr>
          <p:cNvPr descr="Forms response chart. Question title: What measures would make you feel the most comfortable when providing a genetic sample? (You may select multiple). Number of responses: 18 responses." id="894" name="Google Shape;894;p201" title="What measures would make you feel the most comfortable when providing a genetic sample? (You may select multiple)"/>
          <p:cNvPicPr preferRelativeResize="0"/>
          <p:nvPr/>
        </p:nvPicPr>
        <p:blipFill>
          <a:blip r:embed="rId3">
            <a:alphaModFix/>
          </a:blip>
          <a:stretch>
            <a:fillRect/>
          </a:stretch>
        </p:blipFill>
        <p:spPr>
          <a:xfrm>
            <a:off x="0" y="247799"/>
            <a:ext cx="9144003" cy="46479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descr="Forms response chart. Question title: Would you prefer a one-time payment for genetic testing or a payment plan spread out over a year?&#10;($250 one time + $49/month or &#10;$71/month for 12 months and $49/month thereafter). Number of responses: 18 responses." id="899" name="Google Shape;899;p202" title="Would you prefer a one-time payment for genetic testing or a payment plan spread out over a year?&#10;($250 one time + $49/month or &#10;$71/month for 12 months and $49/month thereafter)"/>
          <p:cNvPicPr preferRelativeResize="0"/>
          <p:nvPr/>
        </p:nvPicPr>
        <p:blipFill>
          <a:blip r:embed="rId3">
            <a:alphaModFix/>
          </a:blip>
          <a:stretch>
            <a:fillRect/>
          </a:stretch>
        </p:blipFill>
        <p:spPr>
          <a:xfrm>
            <a:off x="152400" y="566963"/>
            <a:ext cx="8839204" cy="40095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3" name="Shape 903"/>
        <p:cNvGrpSpPr/>
        <p:nvPr/>
      </p:nvGrpSpPr>
      <p:grpSpPr>
        <a:xfrm>
          <a:off x="0" y="0"/>
          <a:ext cx="0" cy="0"/>
          <a:chOff x="0" y="0"/>
          <a:chExt cx="0" cy="0"/>
        </a:xfrm>
      </p:grpSpPr>
      <p:cxnSp>
        <p:nvCxnSpPr>
          <p:cNvPr id="904" name="Google Shape;904;p203"/>
          <p:cNvCxnSpPr/>
          <p:nvPr/>
        </p:nvCxnSpPr>
        <p:spPr>
          <a:xfrm>
            <a:off x="892050" y="40774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905" name="Google Shape;905;p203"/>
          <p:cNvSpPr txBox="1"/>
          <p:nvPr/>
        </p:nvSpPr>
        <p:spPr>
          <a:xfrm>
            <a:off x="792700" y="469850"/>
            <a:ext cx="5735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AB40"/>
                </a:solidFill>
                <a:latin typeface="Montserrat ExtraBold"/>
                <a:ea typeface="Montserrat ExtraBold"/>
                <a:cs typeface="Montserrat ExtraBold"/>
                <a:sym typeface="Montserrat ExtraBold"/>
              </a:rPr>
              <a:t>NUTRITION AND FAMILY HISTORY</a:t>
            </a:r>
            <a:endParaRPr sz="2400">
              <a:solidFill>
                <a:srgbClr val="FFAB40"/>
              </a:solidFill>
              <a:latin typeface="Montserrat ExtraBold"/>
              <a:ea typeface="Montserrat ExtraBold"/>
              <a:cs typeface="Montserrat ExtraBold"/>
              <a:sym typeface="Montserrat ExtraBold"/>
            </a:endParaRPr>
          </a:p>
        </p:txBody>
      </p:sp>
      <p:pic>
        <p:nvPicPr>
          <p:cNvPr id="906" name="Google Shape;906;p203"/>
          <p:cNvPicPr preferRelativeResize="0"/>
          <p:nvPr/>
        </p:nvPicPr>
        <p:blipFill rotWithShape="1">
          <a:blip r:embed="rId4">
            <a:alphaModFix/>
          </a:blip>
          <a:srcRect b="20880" l="2439" r="80871" t="50608"/>
          <a:stretch/>
        </p:blipFill>
        <p:spPr>
          <a:xfrm>
            <a:off x="8364675" y="4317850"/>
            <a:ext cx="571501" cy="571501"/>
          </a:xfrm>
          <a:prstGeom prst="rect">
            <a:avLst/>
          </a:prstGeom>
          <a:noFill/>
          <a:ln>
            <a:noFill/>
          </a:ln>
        </p:spPr>
      </p:pic>
      <p:pic>
        <p:nvPicPr>
          <p:cNvPr descr="Forms response chart. Question title: Do you know if you or your family are pre-disposed to any genetic conditions?. Number of responses: 18 responses." id="907" name="Google Shape;907;p203" title="Do you know if you or your family are pre-disposed to any genetic conditions?"/>
          <p:cNvPicPr preferRelativeResize="0"/>
          <p:nvPr/>
        </p:nvPicPr>
        <p:blipFill rotWithShape="1">
          <a:blip r:embed="rId5">
            <a:alphaModFix/>
          </a:blip>
          <a:srcRect b="7054" l="0" r="11063" t="0"/>
          <a:stretch/>
        </p:blipFill>
        <p:spPr>
          <a:xfrm>
            <a:off x="234050" y="1047350"/>
            <a:ext cx="5167974" cy="2273176"/>
          </a:xfrm>
          <a:prstGeom prst="rect">
            <a:avLst/>
          </a:prstGeom>
          <a:noFill/>
          <a:ln>
            <a:noFill/>
          </a:ln>
        </p:spPr>
      </p:pic>
      <p:pic>
        <p:nvPicPr>
          <p:cNvPr descr="Forms response chart. Question title: If you said Yes to the previous question:&#10;Are any of these nutrition related?&#10;(Ex. High blood pressure, Diabetes, Anemia). Number of responses: 12 responses." id="908" name="Google Shape;908;p203" title="If you said Yes to the previous question:&#10;Are any of these nutrition related?&#10;(Ex. High blood pressure, Diabetes, Anemia)"/>
          <p:cNvPicPr preferRelativeResize="0"/>
          <p:nvPr/>
        </p:nvPicPr>
        <p:blipFill rotWithShape="1">
          <a:blip r:embed="rId6">
            <a:alphaModFix/>
          </a:blip>
          <a:srcRect b="2761" l="0" r="2267" t="0"/>
          <a:stretch/>
        </p:blipFill>
        <p:spPr>
          <a:xfrm>
            <a:off x="3279325" y="2345825"/>
            <a:ext cx="5806551" cy="2620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204"/>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a:t>
            </a:r>
            <a:endParaRPr/>
          </a:p>
        </p:txBody>
      </p:sp>
      <p:cxnSp>
        <p:nvCxnSpPr>
          <p:cNvPr id="914" name="Google Shape;914;p20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915" name="Google Shape;915;p204"/>
          <p:cNvCxnSpPr/>
          <p:nvPr/>
        </p:nvCxnSpPr>
        <p:spPr>
          <a:xfrm>
            <a:off x="1348500" y="2837397"/>
            <a:ext cx="6447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916" name="Google Shape;916;p204"/>
          <p:cNvCxnSpPr/>
          <p:nvPr/>
        </p:nvCxnSpPr>
        <p:spPr>
          <a:xfrm>
            <a:off x="4572000" y="1386422"/>
            <a:ext cx="0" cy="2964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17" name="Google Shape;917;p204"/>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sp>
        <p:nvSpPr>
          <p:cNvPr id="918" name="Google Shape;918;p204"/>
          <p:cNvSpPr txBox="1"/>
          <p:nvPr/>
        </p:nvSpPr>
        <p:spPr>
          <a:xfrm>
            <a:off x="1348500" y="1596200"/>
            <a:ext cx="3000000" cy="1485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42857"/>
              </a:lnSpc>
              <a:spcBef>
                <a:spcPts val="300"/>
              </a:spcBef>
              <a:spcAft>
                <a:spcPts val="0"/>
              </a:spcAft>
              <a:buNone/>
            </a:pPr>
            <a:r>
              <a:rPr lang="en" sz="1350">
                <a:solidFill>
                  <a:schemeClr val="dk2"/>
                </a:solidFill>
                <a:latin typeface="Roboto"/>
                <a:ea typeface="Roboto"/>
                <a:cs typeface="Roboto"/>
                <a:sym typeface="Roboto"/>
              </a:rPr>
              <a:t>This service is a scam designed to make money off of vulnerable people ❤️</a:t>
            </a:r>
            <a:endParaRPr sz="135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2"/>
              </a:solidFill>
            </a:endParaRPr>
          </a:p>
        </p:txBody>
      </p:sp>
      <p:sp>
        <p:nvSpPr>
          <p:cNvPr id="919" name="Google Shape;919;p204"/>
          <p:cNvSpPr txBox="1"/>
          <p:nvPr/>
        </p:nvSpPr>
        <p:spPr>
          <a:xfrm>
            <a:off x="503475" y="3047200"/>
            <a:ext cx="4068600" cy="21120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42857"/>
              </a:lnSpc>
              <a:spcBef>
                <a:spcPts val="300"/>
              </a:spcBef>
              <a:spcAft>
                <a:spcPts val="0"/>
              </a:spcAft>
              <a:buNone/>
            </a:pPr>
            <a:r>
              <a:rPr lang="en" sz="1150">
                <a:solidFill>
                  <a:schemeClr val="dk2"/>
                </a:solidFill>
                <a:latin typeface="Roboto"/>
                <a:ea typeface="Roboto"/>
                <a:cs typeface="Roboto"/>
                <a:sym typeface="Roboto"/>
              </a:rPr>
              <a:t>I’m sorry but I really don’t think this is a good idea. There are much more important factors that determine whether a person needs supplements than genetics such as activity level, nutrition, food allergies, pregnancy, weight, etc. It could even be dangerous as people really shouldn’t be overtaking supplements.</a:t>
            </a:r>
            <a:endParaRPr sz="115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2"/>
              </a:solidFill>
            </a:endParaRPr>
          </a:p>
        </p:txBody>
      </p:sp>
      <p:sp>
        <p:nvSpPr>
          <p:cNvPr id="920" name="Google Shape;920;p204"/>
          <p:cNvSpPr txBox="1"/>
          <p:nvPr/>
        </p:nvSpPr>
        <p:spPr>
          <a:xfrm>
            <a:off x="4571997" y="1464200"/>
            <a:ext cx="3749700" cy="1925100"/>
          </a:xfrm>
          <a:prstGeom prst="rect">
            <a:avLst/>
          </a:prstGeom>
          <a:noFill/>
          <a:ln>
            <a:noFill/>
          </a:ln>
        </p:spPr>
        <p:txBody>
          <a:bodyPr anchorCtr="0" anchor="t" bIns="91425" lIns="91425" spcFirstLastPara="1" rIns="91425" wrap="square" tIns="91425">
            <a:spAutoFit/>
          </a:bodyPr>
          <a:lstStyle/>
          <a:p>
            <a:pPr indent="0" lvl="0" marL="330200" marR="330200" rtl="0" algn="l">
              <a:lnSpc>
                <a:spcPct val="142857"/>
              </a:lnSpc>
              <a:spcBef>
                <a:spcPts val="300"/>
              </a:spcBef>
              <a:spcAft>
                <a:spcPts val="0"/>
              </a:spcAft>
              <a:buNone/>
            </a:pPr>
            <a:r>
              <a:rPr lang="en" sz="1250">
                <a:solidFill>
                  <a:schemeClr val="dk2"/>
                </a:solidFill>
                <a:latin typeface="Roboto"/>
                <a:ea typeface="Roboto"/>
                <a:cs typeface="Roboto"/>
                <a:sym typeface="Roboto"/>
              </a:rPr>
              <a:t>I highly doubt that there is robust enough science for your claim that you can personalise nutrition in any meaningful way from gene sampling</a:t>
            </a:r>
            <a:endParaRPr sz="1250">
              <a:solidFill>
                <a:schemeClr val="dk2"/>
              </a:solidFill>
              <a:latin typeface="Roboto"/>
              <a:ea typeface="Roboto"/>
              <a:cs typeface="Roboto"/>
              <a:sym typeface="Roboto"/>
            </a:endParaRPr>
          </a:p>
          <a:p>
            <a:pPr indent="0" lvl="0" marL="228600" marR="228600" rtl="0" algn="l">
              <a:lnSpc>
                <a:spcPct val="115000"/>
              </a:lnSpc>
              <a:spcBef>
                <a:spcPts val="900"/>
              </a:spcBef>
              <a:spcAft>
                <a:spcPts val="0"/>
              </a:spcAft>
              <a:buNone/>
            </a:pPr>
            <a:r>
              <a:t/>
            </a:r>
            <a:endParaRPr sz="1100">
              <a:highlight>
                <a:srgbClr val="FFFFFF"/>
              </a:highlight>
              <a:latin typeface="Roboto"/>
              <a:ea typeface="Roboto"/>
              <a:cs typeface="Roboto"/>
              <a:sym typeface="Roboto"/>
            </a:endParaRPr>
          </a:p>
          <a:p>
            <a:pPr indent="0" lvl="0" marL="0" rtl="0" algn="l">
              <a:spcBef>
                <a:spcPts val="900"/>
              </a:spcBef>
              <a:spcAft>
                <a:spcPts val="0"/>
              </a:spcAft>
              <a:buNone/>
            </a:pPr>
            <a:r>
              <a:t/>
            </a:r>
            <a:endParaRPr>
              <a:solidFill>
                <a:schemeClr val="dk2"/>
              </a:solidFill>
            </a:endParaRPr>
          </a:p>
        </p:txBody>
      </p:sp>
      <p:sp>
        <p:nvSpPr>
          <p:cNvPr id="921" name="Google Shape;921;p204"/>
          <p:cNvSpPr txBox="1"/>
          <p:nvPr/>
        </p:nvSpPr>
        <p:spPr>
          <a:xfrm>
            <a:off x="4937145" y="3153075"/>
            <a:ext cx="3000000" cy="16833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42857"/>
              </a:lnSpc>
              <a:spcBef>
                <a:spcPts val="300"/>
              </a:spcBef>
              <a:spcAft>
                <a:spcPts val="0"/>
              </a:spcAft>
              <a:buNone/>
            </a:pPr>
            <a:r>
              <a:rPr lang="en" sz="1650">
                <a:solidFill>
                  <a:schemeClr val="dk2"/>
                </a:solidFill>
                <a:latin typeface="Roboto"/>
                <a:ea typeface="Roboto"/>
                <a:cs typeface="Roboto"/>
                <a:sym typeface="Roboto"/>
              </a:rPr>
              <a:t>Everyone seem to do subscription model nowadays</a:t>
            </a:r>
            <a:endParaRPr sz="1650">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205"/>
          <p:cNvSpPr txBox="1"/>
          <p:nvPr>
            <p:ph idx="1" type="subTitle"/>
          </p:nvPr>
        </p:nvSpPr>
        <p:spPr>
          <a:xfrm>
            <a:off x="542625" y="1386425"/>
            <a:ext cx="7076700" cy="212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People on Reddit love the word </a:t>
            </a:r>
            <a:r>
              <a:rPr lang="en" sz="1800">
                <a:solidFill>
                  <a:schemeClr val="dk2"/>
                </a:solidFill>
              </a:rPr>
              <a:t>pseudoscience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People prefer the one-time genetic analysis fee over more expensive monthly for first year</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We need a more diverse sample space</a:t>
            </a:r>
            <a:endParaRPr sz="1800">
              <a:solidFill>
                <a:schemeClr val="dk2"/>
              </a:solidFill>
            </a:endParaRPr>
          </a:p>
        </p:txBody>
      </p:sp>
      <p:sp>
        <p:nvSpPr>
          <p:cNvPr id="927" name="Google Shape;927;p205"/>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206"/>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cxnSp>
        <p:nvCxnSpPr>
          <p:cNvPr id="933" name="Google Shape;933;p206"/>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934" name="Google Shape;934;p206"/>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89"/>
          <p:cNvSpPr txBox="1"/>
          <p:nvPr>
            <p:ph type="title"/>
          </p:nvPr>
        </p:nvSpPr>
        <p:spPr>
          <a:xfrm>
            <a:off x="926075" y="134425"/>
            <a:ext cx="57357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INFORMATION</a:t>
            </a:r>
            <a:endParaRPr/>
          </a:p>
        </p:txBody>
      </p:sp>
      <p:pic>
        <p:nvPicPr>
          <p:cNvPr id="809" name="Google Shape;809;p189"/>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pic>
        <p:nvPicPr>
          <p:cNvPr descr="Forms response chart. Question title: What is your gender identity?. Number of responses: 18 responses." id="810" name="Google Shape;810;p189" title="What is your gender identity?"/>
          <p:cNvPicPr preferRelativeResize="0"/>
          <p:nvPr/>
        </p:nvPicPr>
        <p:blipFill rotWithShape="1">
          <a:blip r:embed="rId4">
            <a:alphaModFix/>
          </a:blip>
          <a:srcRect b="5410" l="1700" r="16136" t="3803"/>
          <a:stretch/>
        </p:blipFill>
        <p:spPr>
          <a:xfrm>
            <a:off x="152475" y="649825"/>
            <a:ext cx="4944701" cy="2297025"/>
          </a:xfrm>
          <a:prstGeom prst="rect">
            <a:avLst/>
          </a:prstGeom>
          <a:noFill/>
          <a:ln>
            <a:noFill/>
          </a:ln>
        </p:spPr>
      </p:pic>
      <p:pic>
        <p:nvPicPr>
          <p:cNvPr descr="Forms response chart. Question title: What is your highest level of education?. Number of responses: 18 responses." id="811" name="Google Shape;811;p189" title="What is your highest level of education?"/>
          <p:cNvPicPr preferRelativeResize="0"/>
          <p:nvPr/>
        </p:nvPicPr>
        <p:blipFill rotWithShape="1">
          <a:blip r:embed="rId5">
            <a:alphaModFix/>
          </a:blip>
          <a:srcRect b="4578" l="1532" r="13822" t="3306"/>
          <a:stretch/>
        </p:blipFill>
        <p:spPr>
          <a:xfrm>
            <a:off x="4016300" y="2769425"/>
            <a:ext cx="5020595" cy="229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90"/>
          <p:cNvSpPr txBox="1"/>
          <p:nvPr>
            <p:ph type="title"/>
          </p:nvPr>
        </p:nvSpPr>
        <p:spPr>
          <a:xfrm>
            <a:off x="938500" y="233800"/>
            <a:ext cx="5735700" cy="5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 INFORMATION</a:t>
            </a:r>
            <a:endParaRPr/>
          </a:p>
        </p:txBody>
      </p:sp>
      <p:pic>
        <p:nvPicPr>
          <p:cNvPr id="817" name="Google Shape;817;p190"/>
          <p:cNvPicPr preferRelativeResize="0"/>
          <p:nvPr/>
        </p:nvPicPr>
        <p:blipFill rotWithShape="1">
          <a:blip r:embed="rId3">
            <a:alphaModFix/>
          </a:blip>
          <a:srcRect b="20880" l="2439" r="80871" t="50608"/>
          <a:stretch/>
        </p:blipFill>
        <p:spPr>
          <a:xfrm>
            <a:off x="8364675" y="4317850"/>
            <a:ext cx="571501" cy="571501"/>
          </a:xfrm>
          <a:prstGeom prst="rect">
            <a:avLst/>
          </a:prstGeom>
          <a:noFill/>
          <a:ln>
            <a:noFill/>
          </a:ln>
        </p:spPr>
      </p:pic>
      <p:pic>
        <p:nvPicPr>
          <p:cNvPr descr="Forms response chart. Question title: What is your age?. Number of responses: 18 responses." id="818" name="Google Shape;818;p190" title="What is your age?"/>
          <p:cNvPicPr preferRelativeResize="0"/>
          <p:nvPr/>
        </p:nvPicPr>
        <p:blipFill rotWithShape="1">
          <a:blip r:embed="rId4">
            <a:alphaModFix/>
          </a:blip>
          <a:srcRect b="8235" l="0" r="17546" t="2342"/>
          <a:stretch/>
        </p:blipFill>
        <p:spPr>
          <a:xfrm>
            <a:off x="176850" y="749200"/>
            <a:ext cx="5055002" cy="2307626"/>
          </a:xfrm>
          <a:prstGeom prst="rect">
            <a:avLst/>
          </a:prstGeom>
          <a:noFill/>
          <a:ln>
            <a:noFill/>
          </a:ln>
        </p:spPr>
      </p:pic>
      <p:pic>
        <p:nvPicPr>
          <p:cNvPr descr="Forms response chart. Question title: What is your race/ethnicity?. Number of responses: 18 responses." id="819" name="Google Shape;819;p190" title="What is your race/ethnicity?"/>
          <p:cNvPicPr preferRelativeResize="0"/>
          <p:nvPr/>
        </p:nvPicPr>
        <p:blipFill rotWithShape="1">
          <a:blip r:embed="rId5">
            <a:alphaModFix/>
          </a:blip>
          <a:srcRect b="2789" l="1545" r="7005" t="0"/>
          <a:stretch/>
        </p:blipFill>
        <p:spPr>
          <a:xfrm>
            <a:off x="3836320" y="2728950"/>
            <a:ext cx="5157980" cy="2307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9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1</a:t>
            </a:r>
            <a:endParaRPr/>
          </a:p>
          <a:p>
            <a:pPr indent="0" lvl="0" marL="0" rtl="0" algn="l">
              <a:spcBef>
                <a:spcPts val="0"/>
              </a:spcBef>
              <a:spcAft>
                <a:spcPts val="0"/>
              </a:spcAft>
              <a:buNone/>
            </a:pPr>
            <a:r>
              <a:t/>
            </a:r>
            <a:endParaRPr/>
          </a:p>
        </p:txBody>
      </p:sp>
      <p:pic>
        <p:nvPicPr>
          <p:cNvPr id="825" name="Google Shape;825;p191"/>
          <p:cNvPicPr preferRelativeResize="0"/>
          <p:nvPr/>
        </p:nvPicPr>
        <p:blipFill>
          <a:blip r:embed="rId3">
            <a:alphaModFix/>
          </a:blip>
          <a:stretch>
            <a:fillRect/>
          </a:stretch>
        </p:blipFill>
        <p:spPr>
          <a:xfrm>
            <a:off x="1079175" y="1251850"/>
            <a:ext cx="5993824" cy="357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9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1</a:t>
            </a:r>
            <a:endParaRPr/>
          </a:p>
        </p:txBody>
      </p:sp>
      <p:pic>
        <p:nvPicPr>
          <p:cNvPr descr="Forms response chart. Question title: Rate the advertisement above:. Number of responses: 18 responses." id="831" name="Google Shape;831;p192" title="Rate the advertisement above:"/>
          <p:cNvPicPr preferRelativeResize="0"/>
          <p:nvPr/>
        </p:nvPicPr>
        <p:blipFill>
          <a:blip r:embed="rId3">
            <a:alphaModFix/>
          </a:blip>
          <a:stretch>
            <a:fillRect/>
          </a:stretch>
        </p:blipFill>
        <p:spPr>
          <a:xfrm>
            <a:off x="942500" y="1307500"/>
            <a:ext cx="7258993" cy="345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9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2</a:t>
            </a:r>
            <a:endParaRPr/>
          </a:p>
        </p:txBody>
      </p:sp>
      <p:pic>
        <p:nvPicPr>
          <p:cNvPr id="837" name="Google Shape;837;p193"/>
          <p:cNvPicPr preferRelativeResize="0"/>
          <p:nvPr/>
        </p:nvPicPr>
        <p:blipFill>
          <a:blip r:embed="rId3">
            <a:alphaModFix/>
          </a:blip>
          <a:stretch>
            <a:fillRect/>
          </a:stretch>
        </p:blipFill>
        <p:spPr>
          <a:xfrm>
            <a:off x="176900" y="980375"/>
            <a:ext cx="2256050" cy="3760075"/>
          </a:xfrm>
          <a:prstGeom prst="rect">
            <a:avLst/>
          </a:prstGeom>
          <a:noFill/>
          <a:ln>
            <a:noFill/>
          </a:ln>
        </p:spPr>
      </p:pic>
      <p:pic>
        <p:nvPicPr>
          <p:cNvPr descr="Forms response chart. Question title: Rate the advertisement above:. Number of responses: 18 responses." id="838" name="Google Shape;838;p193" title="Rate the advertisement above:"/>
          <p:cNvPicPr preferRelativeResize="0"/>
          <p:nvPr/>
        </p:nvPicPr>
        <p:blipFill>
          <a:blip r:embed="rId4">
            <a:alphaModFix/>
          </a:blip>
          <a:stretch>
            <a:fillRect/>
          </a:stretch>
        </p:blipFill>
        <p:spPr>
          <a:xfrm>
            <a:off x="2585350" y="1538825"/>
            <a:ext cx="6406252" cy="304672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94"/>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3</a:t>
            </a:r>
            <a:endParaRPr/>
          </a:p>
        </p:txBody>
      </p:sp>
      <p:pic>
        <p:nvPicPr>
          <p:cNvPr id="844" name="Google Shape;844;p194"/>
          <p:cNvPicPr preferRelativeResize="0"/>
          <p:nvPr/>
        </p:nvPicPr>
        <p:blipFill>
          <a:blip r:embed="rId3">
            <a:alphaModFix/>
          </a:blip>
          <a:stretch>
            <a:fillRect/>
          </a:stretch>
        </p:blipFill>
        <p:spPr>
          <a:xfrm>
            <a:off x="1420588" y="1103400"/>
            <a:ext cx="6302832" cy="3452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9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ADVERTISEMENT 3</a:t>
            </a:r>
            <a:endParaRPr/>
          </a:p>
        </p:txBody>
      </p:sp>
      <p:pic>
        <p:nvPicPr>
          <p:cNvPr descr="Forms response chart. Question title: Rate the advertisement above:. Number of responses: 18 responses." id="850" name="Google Shape;850;p195" title="Rate the advertisement above:"/>
          <p:cNvPicPr preferRelativeResize="0"/>
          <p:nvPr/>
        </p:nvPicPr>
        <p:blipFill>
          <a:blip r:embed="rId3">
            <a:alphaModFix/>
          </a:blip>
          <a:stretch>
            <a:fillRect/>
          </a:stretch>
        </p:blipFill>
        <p:spPr>
          <a:xfrm>
            <a:off x="942500" y="980925"/>
            <a:ext cx="7258993" cy="345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96"/>
          <p:cNvSpPr txBox="1"/>
          <p:nvPr/>
        </p:nvSpPr>
        <p:spPr>
          <a:xfrm>
            <a:off x="881550" y="477700"/>
            <a:ext cx="73809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AB40"/>
              </a:solidFill>
              <a:highlight>
                <a:schemeClr val="dk1"/>
              </a:highlight>
              <a:latin typeface="Montserrat ExtraBold"/>
              <a:ea typeface="Montserrat ExtraBold"/>
              <a:cs typeface="Montserrat ExtraBold"/>
              <a:sym typeface="Montserrat ExtraBold"/>
            </a:endParaRPr>
          </a:p>
        </p:txBody>
      </p:sp>
      <p:cxnSp>
        <p:nvCxnSpPr>
          <p:cNvPr id="856" name="Google Shape;856;p19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descr="Forms response chart. Question title: Which advertisement was your favorite?. Number of responses: 18 responses." id="857" name="Google Shape;857;p196" title="Which advertisement was your favorite?"/>
          <p:cNvPicPr preferRelativeResize="0"/>
          <p:nvPr/>
        </p:nvPicPr>
        <p:blipFill rotWithShape="1">
          <a:blip r:embed="rId3">
            <a:alphaModFix/>
          </a:blip>
          <a:srcRect b="5051" l="-31" r="21820" t="6951"/>
          <a:stretch/>
        </p:blipFill>
        <p:spPr>
          <a:xfrm>
            <a:off x="650250" y="789375"/>
            <a:ext cx="7241923" cy="342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